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337" r:id="rId4"/>
    <p:sldId id="352" r:id="rId5"/>
    <p:sldId id="267" r:id="rId6"/>
    <p:sldId id="351" r:id="rId7"/>
    <p:sldId id="339" r:id="rId8"/>
    <p:sldId id="341" r:id="rId9"/>
    <p:sldId id="358" r:id="rId10"/>
    <p:sldId id="355" r:id="rId11"/>
    <p:sldId id="359" r:id="rId12"/>
    <p:sldId id="360" r:id="rId13"/>
    <p:sldId id="361" r:id="rId14"/>
    <p:sldId id="362" r:id="rId15"/>
    <p:sldId id="363" r:id="rId16"/>
    <p:sldId id="364" r:id="rId17"/>
    <p:sldId id="365" r:id="rId18"/>
    <p:sldId id="3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14BD6-C6C1-427F-A575-7FE408890B31}" v="4086" dt="2019-05-19T02:32:45.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03" d="100"/>
          <a:sy n="103"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Thornton" userId="9f1969b453f71bbb" providerId="LiveId" clId="{7E47D3E7-1CDB-4B75-B95D-1A69A5564806}"/>
    <pc:docChg chg="custSel addSld delSld modSld">
      <pc:chgData name="Robert Thornton" userId="9f1969b453f71bbb" providerId="LiveId" clId="{7E47D3E7-1CDB-4B75-B95D-1A69A5564806}" dt="2019-05-19T02:32:45.801" v="4083"/>
      <pc:docMkLst>
        <pc:docMk/>
      </pc:docMkLst>
      <pc:sldChg chg="modSp">
        <pc:chgData name="Robert Thornton" userId="9f1969b453f71bbb" providerId="LiveId" clId="{7E47D3E7-1CDB-4B75-B95D-1A69A5564806}" dt="2019-05-19T00:35:29.841" v="49" actId="20577"/>
        <pc:sldMkLst>
          <pc:docMk/>
          <pc:sldMk cId="1754616018" sldId="267"/>
        </pc:sldMkLst>
        <pc:spChg chg="mod">
          <ac:chgData name="Robert Thornton" userId="9f1969b453f71bbb" providerId="LiveId" clId="{7E47D3E7-1CDB-4B75-B95D-1A69A5564806}" dt="2019-05-19T00:33:25.907" v="45" actId="20577"/>
          <ac:spMkLst>
            <pc:docMk/>
            <pc:sldMk cId="1754616018" sldId="267"/>
            <ac:spMk id="2" creationId="{2FC4503C-33B9-4D0E-8B5B-F53DE3B3C83C}"/>
          </ac:spMkLst>
        </pc:spChg>
        <pc:spChg chg="mod">
          <ac:chgData name="Robert Thornton" userId="9f1969b453f71bbb" providerId="LiveId" clId="{7E47D3E7-1CDB-4B75-B95D-1A69A5564806}" dt="2019-05-19T00:35:29.841" v="49" actId="20577"/>
          <ac:spMkLst>
            <pc:docMk/>
            <pc:sldMk cId="1754616018" sldId="267"/>
            <ac:spMk id="3" creationId="{7C421AC8-238B-46E7-AFAE-0AF38595F50A}"/>
          </ac:spMkLst>
        </pc:spChg>
      </pc:sldChg>
      <pc:sldChg chg="modSp">
        <pc:chgData name="Robert Thornton" userId="9f1969b453f71bbb" providerId="LiveId" clId="{7E47D3E7-1CDB-4B75-B95D-1A69A5564806}" dt="2019-05-19T00:32:54.298" v="2" actId="113"/>
        <pc:sldMkLst>
          <pc:docMk/>
          <pc:sldMk cId="1958259938" sldId="279"/>
        </pc:sldMkLst>
        <pc:spChg chg="mod">
          <ac:chgData name="Robert Thornton" userId="9f1969b453f71bbb" providerId="LiveId" clId="{7E47D3E7-1CDB-4B75-B95D-1A69A5564806}" dt="2019-05-19T00:32:54.298" v="2" actId="113"/>
          <ac:spMkLst>
            <pc:docMk/>
            <pc:sldMk cId="1958259938" sldId="279"/>
            <ac:spMk id="3" creationId="{7C421AC8-238B-46E7-AFAE-0AF38595F50A}"/>
          </ac:spMkLst>
        </pc:spChg>
        <pc:cxnChg chg="mod">
          <ac:chgData name="Robert Thornton" userId="9f1969b453f71bbb" providerId="LiveId" clId="{7E47D3E7-1CDB-4B75-B95D-1A69A5564806}" dt="2019-05-19T00:32:33.647" v="0" actId="1076"/>
          <ac:cxnSpMkLst>
            <pc:docMk/>
            <pc:sldMk cId="1958259938" sldId="279"/>
            <ac:cxnSpMk id="7" creationId="{033B7851-F7EE-4571-8BFD-C0915EB9ECFF}"/>
          </ac:cxnSpMkLst>
        </pc:cxnChg>
      </pc:sldChg>
      <pc:sldChg chg="modSp modAnim">
        <pc:chgData name="Robert Thornton" userId="9f1969b453f71bbb" providerId="LiveId" clId="{7E47D3E7-1CDB-4B75-B95D-1A69A5564806}" dt="2019-05-19T02:30:29.433" v="4034"/>
        <pc:sldMkLst>
          <pc:docMk/>
          <pc:sldMk cId="1885943494" sldId="337"/>
        </pc:sldMkLst>
        <pc:spChg chg="mod">
          <ac:chgData name="Robert Thornton" userId="9f1969b453f71bbb" providerId="LiveId" clId="{7E47D3E7-1CDB-4B75-B95D-1A69A5564806}" dt="2019-05-19T00:55:34.022" v="89" actId="6549"/>
          <ac:spMkLst>
            <pc:docMk/>
            <pc:sldMk cId="1885943494" sldId="337"/>
            <ac:spMk id="2" creationId="{A8C95632-FC1E-490E-897A-57E7EF6F4E78}"/>
          </ac:spMkLst>
        </pc:spChg>
        <pc:spChg chg="mod">
          <ac:chgData name="Robert Thornton" userId="9f1969b453f71bbb" providerId="LiveId" clId="{7E47D3E7-1CDB-4B75-B95D-1A69A5564806}" dt="2019-05-19T02:11:24.679" v="3295" actId="20577"/>
          <ac:spMkLst>
            <pc:docMk/>
            <pc:sldMk cId="1885943494" sldId="337"/>
            <ac:spMk id="13" creationId="{E7C750C0-1812-4958-B4B6-2FF0B4BA06AA}"/>
          </ac:spMkLst>
        </pc:spChg>
      </pc:sldChg>
      <pc:sldChg chg="modSp add modAnim">
        <pc:chgData name="Robert Thornton" userId="9f1969b453f71bbb" providerId="LiveId" clId="{7E47D3E7-1CDB-4B75-B95D-1A69A5564806}" dt="2019-05-19T02:30:13.016" v="4033"/>
        <pc:sldMkLst>
          <pc:docMk/>
          <pc:sldMk cId="3346667801" sldId="338"/>
        </pc:sldMkLst>
        <pc:spChg chg="mod">
          <ac:chgData name="Robert Thornton" userId="9f1969b453f71bbb" providerId="LiveId" clId="{7E47D3E7-1CDB-4B75-B95D-1A69A5564806}" dt="2019-05-19T01:27:42.793" v="888" actId="6549"/>
          <ac:spMkLst>
            <pc:docMk/>
            <pc:sldMk cId="3346667801" sldId="338"/>
            <ac:spMk id="13" creationId="{E7C750C0-1812-4958-B4B6-2FF0B4BA06AA}"/>
          </ac:spMkLst>
        </pc:spChg>
      </pc:sldChg>
      <pc:sldChg chg="modSp add modAnim">
        <pc:chgData name="Robert Thornton" userId="9f1969b453f71bbb" providerId="LiveId" clId="{7E47D3E7-1CDB-4B75-B95D-1A69A5564806}" dt="2019-05-19T02:30:08.141" v="4032"/>
        <pc:sldMkLst>
          <pc:docMk/>
          <pc:sldMk cId="465349219" sldId="339"/>
        </pc:sldMkLst>
        <pc:spChg chg="mod">
          <ac:chgData name="Robert Thornton" userId="9f1969b453f71bbb" providerId="LiveId" clId="{7E47D3E7-1CDB-4B75-B95D-1A69A5564806}" dt="2019-05-19T02:29:12.451" v="4023" actId="20577"/>
          <ac:spMkLst>
            <pc:docMk/>
            <pc:sldMk cId="465349219" sldId="339"/>
            <ac:spMk id="13" creationId="{E7C750C0-1812-4958-B4B6-2FF0B4BA06AA}"/>
          </ac:spMkLst>
        </pc:spChg>
      </pc:sldChg>
      <pc:sldChg chg="modSp add modAnim">
        <pc:chgData name="Robert Thornton" userId="9f1969b453f71bbb" providerId="LiveId" clId="{7E47D3E7-1CDB-4B75-B95D-1A69A5564806}" dt="2019-05-19T02:30:02.547" v="4031"/>
        <pc:sldMkLst>
          <pc:docMk/>
          <pc:sldMk cId="340692454" sldId="340"/>
        </pc:sldMkLst>
        <pc:spChg chg="mod">
          <ac:chgData name="Robert Thornton" userId="9f1969b453f71bbb" providerId="LiveId" clId="{7E47D3E7-1CDB-4B75-B95D-1A69A5564806}" dt="2019-05-19T02:29:21.675" v="4029" actId="20577"/>
          <ac:spMkLst>
            <pc:docMk/>
            <pc:sldMk cId="340692454" sldId="340"/>
            <ac:spMk id="13" creationId="{E7C750C0-1812-4958-B4B6-2FF0B4BA06AA}"/>
          </ac:spMkLst>
        </pc:spChg>
      </pc:sldChg>
      <pc:sldChg chg="modSp add modAnim">
        <pc:chgData name="Robert Thornton" userId="9f1969b453f71bbb" providerId="LiveId" clId="{7E47D3E7-1CDB-4B75-B95D-1A69A5564806}" dt="2019-05-19T01:46:42.466" v="1913" actId="20577"/>
        <pc:sldMkLst>
          <pc:docMk/>
          <pc:sldMk cId="1599351859" sldId="341"/>
        </pc:sldMkLst>
        <pc:spChg chg="mod">
          <ac:chgData name="Robert Thornton" userId="9f1969b453f71bbb" providerId="LiveId" clId="{7E47D3E7-1CDB-4B75-B95D-1A69A5564806}" dt="2019-05-19T01:46:42.466" v="1913" actId="20577"/>
          <ac:spMkLst>
            <pc:docMk/>
            <pc:sldMk cId="1599351859" sldId="341"/>
            <ac:spMk id="13" creationId="{E7C750C0-1812-4958-B4B6-2FF0B4BA06AA}"/>
          </ac:spMkLst>
        </pc:spChg>
      </pc:sldChg>
      <pc:sldChg chg="modSp add modAnim">
        <pc:chgData name="Robert Thornton" userId="9f1969b453f71bbb" providerId="LiveId" clId="{7E47D3E7-1CDB-4B75-B95D-1A69A5564806}" dt="2019-05-19T01:47:52.132" v="1990" actId="20577"/>
        <pc:sldMkLst>
          <pc:docMk/>
          <pc:sldMk cId="3402933037" sldId="342"/>
        </pc:sldMkLst>
        <pc:spChg chg="mod">
          <ac:chgData name="Robert Thornton" userId="9f1969b453f71bbb" providerId="LiveId" clId="{7E47D3E7-1CDB-4B75-B95D-1A69A5564806}" dt="2019-05-19T01:47:52.132" v="1990" actId="20577"/>
          <ac:spMkLst>
            <pc:docMk/>
            <pc:sldMk cId="3402933037" sldId="342"/>
            <ac:spMk id="13" creationId="{E7C750C0-1812-4958-B4B6-2FF0B4BA06AA}"/>
          </ac:spMkLst>
        </pc:spChg>
      </pc:sldChg>
      <pc:sldChg chg="modSp add modAnim">
        <pc:chgData name="Robert Thornton" userId="9f1969b453f71bbb" providerId="LiveId" clId="{7E47D3E7-1CDB-4B75-B95D-1A69A5564806}" dt="2019-05-19T02:30:57.817" v="4035"/>
        <pc:sldMkLst>
          <pc:docMk/>
          <pc:sldMk cId="1054706931" sldId="343"/>
        </pc:sldMkLst>
        <pc:spChg chg="mod">
          <ac:chgData name="Robert Thornton" userId="9f1969b453f71bbb" providerId="LiveId" clId="{7E47D3E7-1CDB-4B75-B95D-1A69A5564806}" dt="2019-05-19T01:55:55.166" v="2524" actId="14"/>
          <ac:spMkLst>
            <pc:docMk/>
            <pc:sldMk cId="1054706931" sldId="343"/>
            <ac:spMk id="13" creationId="{E7C750C0-1812-4958-B4B6-2FF0B4BA06AA}"/>
          </ac:spMkLst>
        </pc:spChg>
      </pc:sldChg>
      <pc:sldChg chg="modSp add modAnim">
        <pc:chgData name="Robert Thornton" userId="9f1969b453f71bbb" providerId="LiveId" clId="{7E47D3E7-1CDB-4B75-B95D-1A69A5564806}" dt="2019-05-19T02:31:11.585" v="4036"/>
        <pc:sldMkLst>
          <pc:docMk/>
          <pc:sldMk cId="1256254522" sldId="344"/>
        </pc:sldMkLst>
        <pc:spChg chg="mod">
          <ac:chgData name="Robert Thornton" userId="9f1969b453f71bbb" providerId="LiveId" clId="{7E47D3E7-1CDB-4B75-B95D-1A69A5564806}" dt="2019-05-19T01:59:24.458" v="2744" actId="20577"/>
          <ac:spMkLst>
            <pc:docMk/>
            <pc:sldMk cId="1256254522" sldId="344"/>
            <ac:spMk id="13" creationId="{E7C750C0-1812-4958-B4B6-2FF0B4BA06AA}"/>
          </ac:spMkLst>
        </pc:spChg>
      </pc:sldChg>
      <pc:sldChg chg="modSp add modAnim">
        <pc:chgData name="Robert Thornton" userId="9f1969b453f71bbb" providerId="LiveId" clId="{7E47D3E7-1CDB-4B75-B95D-1A69A5564806}" dt="2019-05-19T02:31:21.250" v="4037"/>
        <pc:sldMkLst>
          <pc:docMk/>
          <pc:sldMk cId="3093006289" sldId="345"/>
        </pc:sldMkLst>
        <pc:spChg chg="mod">
          <ac:chgData name="Robert Thornton" userId="9f1969b453f71bbb" providerId="LiveId" clId="{7E47D3E7-1CDB-4B75-B95D-1A69A5564806}" dt="2019-05-19T02:02:25.524" v="2916" actId="15"/>
          <ac:spMkLst>
            <pc:docMk/>
            <pc:sldMk cId="3093006289" sldId="345"/>
            <ac:spMk id="13" creationId="{E7C750C0-1812-4958-B4B6-2FF0B4BA06AA}"/>
          </ac:spMkLst>
        </pc:spChg>
      </pc:sldChg>
      <pc:sldChg chg="modSp add modAnim">
        <pc:chgData name="Robert Thornton" userId="9f1969b453f71bbb" providerId="LiveId" clId="{7E47D3E7-1CDB-4B75-B95D-1A69A5564806}" dt="2019-05-19T02:31:37.753" v="4038"/>
        <pc:sldMkLst>
          <pc:docMk/>
          <pc:sldMk cId="2659107521" sldId="346"/>
        </pc:sldMkLst>
        <pc:spChg chg="mod">
          <ac:chgData name="Robert Thornton" userId="9f1969b453f71bbb" providerId="LiveId" clId="{7E47D3E7-1CDB-4B75-B95D-1A69A5564806}" dt="2019-05-19T02:24:11.941" v="3760" actId="6549"/>
          <ac:spMkLst>
            <pc:docMk/>
            <pc:sldMk cId="2659107521" sldId="346"/>
            <ac:spMk id="13" creationId="{E7C750C0-1812-4958-B4B6-2FF0B4BA06AA}"/>
          </ac:spMkLst>
        </pc:spChg>
      </pc:sldChg>
      <pc:sldChg chg="del">
        <pc:chgData name="Robert Thornton" userId="9f1969b453f71bbb" providerId="LiveId" clId="{7E47D3E7-1CDB-4B75-B95D-1A69A5564806}" dt="2019-05-19T00:55:41.688" v="99" actId="2696"/>
        <pc:sldMkLst>
          <pc:docMk/>
          <pc:sldMk cId="3693749270" sldId="346"/>
        </pc:sldMkLst>
      </pc:sldChg>
      <pc:sldChg chg="del">
        <pc:chgData name="Robert Thornton" userId="9f1969b453f71bbb" providerId="LiveId" clId="{7E47D3E7-1CDB-4B75-B95D-1A69A5564806}" dt="2019-05-19T00:55:41.496" v="90" actId="2696"/>
        <pc:sldMkLst>
          <pc:docMk/>
          <pc:sldMk cId="151296043" sldId="347"/>
        </pc:sldMkLst>
      </pc:sldChg>
      <pc:sldChg chg="modSp add modAnim">
        <pc:chgData name="Robert Thornton" userId="9f1969b453f71bbb" providerId="LiveId" clId="{7E47D3E7-1CDB-4B75-B95D-1A69A5564806}" dt="2019-05-19T02:29:51.530" v="4030"/>
        <pc:sldMkLst>
          <pc:docMk/>
          <pc:sldMk cId="4273575354" sldId="347"/>
        </pc:sldMkLst>
        <pc:spChg chg="mod">
          <ac:chgData name="Robert Thornton" userId="9f1969b453f71bbb" providerId="LiveId" clId="{7E47D3E7-1CDB-4B75-B95D-1A69A5564806}" dt="2019-05-19T02:08:28.001" v="3140" actId="20577"/>
          <ac:spMkLst>
            <pc:docMk/>
            <pc:sldMk cId="4273575354" sldId="347"/>
            <ac:spMk id="13" creationId="{E7C750C0-1812-4958-B4B6-2FF0B4BA06AA}"/>
          </ac:spMkLst>
        </pc:spChg>
      </pc:sldChg>
      <pc:sldChg chg="modSp add modAnim">
        <pc:chgData name="Robert Thornton" userId="9f1969b453f71bbb" providerId="LiveId" clId="{7E47D3E7-1CDB-4B75-B95D-1A69A5564806}" dt="2019-05-19T02:31:46.431" v="4039"/>
        <pc:sldMkLst>
          <pc:docMk/>
          <pc:sldMk cId="3087333889" sldId="348"/>
        </pc:sldMkLst>
        <pc:spChg chg="mod">
          <ac:chgData name="Robert Thornton" userId="9f1969b453f71bbb" providerId="LiveId" clId="{7E47D3E7-1CDB-4B75-B95D-1A69A5564806}" dt="2019-05-19T02:16:06.213" v="3509" actId="20577"/>
          <ac:spMkLst>
            <pc:docMk/>
            <pc:sldMk cId="3087333889" sldId="348"/>
            <ac:spMk id="13" creationId="{E7C750C0-1812-4958-B4B6-2FF0B4BA06AA}"/>
          </ac:spMkLst>
        </pc:spChg>
      </pc:sldChg>
      <pc:sldChg chg="del">
        <pc:chgData name="Robert Thornton" userId="9f1969b453f71bbb" providerId="LiveId" clId="{7E47D3E7-1CDB-4B75-B95D-1A69A5564806}" dt="2019-05-19T00:55:41.523" v="91" actId="2696"/>
        <pc:sldMkLst>
          <pc:docMk/>
          <pc:sldMk cId="4260825022" sldId="348"/>
        </pc:sldMkLst>
      </pc:sldChg>
      <pc:sldChg chg="modSp add modAnim">
        <pc:chgData name="Robert Thornton" userId="9f1969b453f71bbb" providerId="LiveId" clId="{7E47D3E7-1CDB-4B75-B95D-1A69A5564806}" dt="2019-05-19T02:32:33.665" v="4082" actId="20577"/>
        <pc:sldMkLst>
          <pc:docMk/>
          <pc:sldMk cId="787362551" sldId="349"/>
        </pc:sldMkLst>
        <pc:spChg chg="mod">
          <ac:chgData name="Robert Thornton" userId="9f1969b453f71bbb" providerId="LiveId" clId="{7E47D3E7-1CDB-4B75-B95D-1A69A5564806}" dt="2019-05-19T02:32:33.665" v="4082" actId="20577"/>
          <ac:spMkLst>
            <pc:docMk/>
            <pc:sldMk cId="787362551" sldId="349"/>
            <ac:spMk id="13" creationId="{E7C750C0-1812-4958-B4B6-2FF0B4BA06AA}"/>
          </ac:spMkLst>
        </pc:spChg>
      </pc:sldChg>
      <pc:sldChg chg="del">
        <pc:chgData name="Robert Thornton" userId="9f1969b453f71bbb" providerId="LiveId" clId="{7E47D3E7-1CDB-4B75-B95D-1A69A5564806}" dt="2019-05-19T00:55:41.543" v="92" actId="2696"/>
        <pc:sldMkLst>
          <pc:docMk/>
          <pc:sldMk cId="2576010579" sldId="349"/>
        </pc:sldMkLst>
      </pc:sldChg>
      <pc:sldChg chg="modSp add modAnim">
        <pc:chgData name="Robert Thornton" userId="9f1969b453f71bbb" providerId="LiveId" clId="{7E47D3E7-1CDB-4B75-B95D-1A69A5564806}" dt="2019-05-19T02:32:45.801" v="4083"/>
        <pc:sldMkLst>
          <pc:docMk/>
          <pc:sldMk cId="1249608003" sldId="350"/>
        </pc:sldMkLst>
        <pc:spChg chg="mod">
          <ac:chgData name="Robert Thornton" userId="9f1969b453f71bbb" providerId="LiveId" clId="{7E47D3E7-1CDB-4B75-B95D-1A69A5564806}" dt="2019-05-19T02:28:17.435" v="4013" actId="14"/>
          <ac:spMkLst>
            <pc:docMk/>
            <pc:sldMk cId="1249608003" sldId="350"/>
            <ac:spMk id="13" creationId="{E7C750C0-1812-4958-B4B6-2FF0B4BA06AA}"/>
          </ac:spMkLst>
        </pc:spChg>
      </pc:sldChg>
      <pc:sldChg chg="del">
        <pc:chgData name="Robert Thornton" userId="9f1969b453f71bbb" providerId="LiveId" clId="{7E47D3E7-1CDB-4B75-B95D-1A69A5564806}" dt="2019-05-19T00:55:41.562" v="93" actId="2696"/>
        <pc:sldMkLst>
          <pc:docMk/>
          <pc:sldMk cId="1378203500" sldId="350"/>
        </pc:sldMkLst>
      </pc:sldChg>
      <pc:sldChg chg="del">
        <pc:chgData name="Robert Thornton" userId="9f1969b453f71bbb" providerId="LiveId" clId="{7E47D3E7-1CDB-4B75-B95D-1A69A5564806}" dt="2019-05-19T00:55:41.582" v="94" actId="2696"/>
        <pc:sldMkLst>
          <pc:docMk/>
          <pc:sldMk cId="2325303229" sldId="351"/>
        </pc:sldMkLst>
      </pc:sldChg>
      <pc:sldChg chg="del">
        <pc:chgData name="Robert Thornton" userId="9f1969b453f71bbb" providerId="LiveId" clId="{7E47D3E7-1CDB-4B75-B95D-1A69A5564806}" dt="2019-05-19T00:55:41.604" v="95" actId="2696"/>
        <pc:sldMkLst>
          <pc:docMk/>
          <pc:sldMk cId="2768824276" sldId="352"/>
        </pc:sldMkLst>
      </pc:sldChg>
      <pc:sldChg chg="del">
        <pc:chgData name="Robert Thornton" userId="9f1969b453f71bbb" providerId="LiveId" clId="{7E47D3E7-1CDB-4B75-B95D-1A69A5564806}" dt="2019-05-19T00:55:41.628" v="96" actId="2696"/>
        <pc:sldMkLst>
          <pc:docMk/>
          <pc:sldMk cId="1079336660" sldId="353"/>
        </pc:sldMkLst>
      </pc:sldChg>
      <pc:sldChg chg="del">
        <pc:chgData name="Robert Thornton" userId="9f1969b453f71bbb" providerId="LiveId" clId="{7E47D3E7-1CDB-4B75-B95D-1A69A5564806}" dt="2019-05-19T00:55:41.651" v="97" actId="2696"/>
        <pc:sldMkLst>
          <pc:docMk/>
          <pc:sldMk cId="1385208971" sldId="354"/>
        </pc:sldMkLst>
      </pc:sldChg>
      <pc:sldChg chg="del">
        <pc:chgData name="Robert Thornton" userId="9f1969b453f71bbb" providerId="LiveId" clId="{7E47D3E7-1CDB-4B75-B95D-1A69A5564806}" dt="2019-05-19T00:55:41.667" v="98" actId="2696"/>
        <pc:sldMkLst>
          <pc:docMk/>
          <pc:sldMk cId="2145250075" sldId="35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F914-D082-43E4-B418-0BAEDA933F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FFBBAF-39F1-4CB9-B779-4EC1FF13E6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1D7F6-7FA7-4A25-A6C8-2EE5DD3E8118}"/>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C548493B-E0B3-4366-8EF0-F904879AC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A9F70-25C3-4814-841B-60A8B00E0078}"/>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726946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FCDBD-D7A9-4FED-841F-F4BD16BABA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DECA7B-EC62-4480-B5CC-914C2CE764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02D74-8ECB-4BE0-AC73-46C17BE2C5FE}"/>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09743617-9FF9-4D6A-880F-091274CD4E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C3DDA-FA77-4C49-AA18-CF5BB0834C49}"/>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16165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62A21-8AAF-4B3E-A940-CD6EC36E54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07C451-2729-48CC-A548-0CD926F43EF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A898C-A7E1-44DB-AA16-0611616B62C5}"/>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95391DA0-BF66-413E-8AB8-D9B01A08E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430001-79A7-4F63-8BBE-0A78D25946DE}"/>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00145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59CD4-A396-4EDD-8D4E-46D9C99ACB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902D8-8BC2-4523-BE5C-02F44097E5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13B92-6EDA-4670-AE63-E61EB4AD53AB}"/>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CB6E00CA-15A9-4F69-A5F2-D2F3BE4BA0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A908E-79C2-4BCC-AF1D-365A0F6D69BB}"/>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1603358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9AB08-04E6-454F-B4FF-8C4C7E1C4E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C9CB1-0B74-4B9F-8C8E-DAB73AE03A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03DC1D-3445-4C4C-91F5-57E9ABFA0033}"/>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8006FEC1-5410-45B5-967F-17ABB9320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E4270-DE5E-42E5-995C-E0ABF270AEA7}"/>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7369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A02D-7441-4769-B25A-6B9D61E79A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AF21D-5162-4ACB-BEED-CE2B8EC01F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D5CED1-E706-47DF-99C9-04C158713D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4B0DCD-0C79-43E7-953E-7730EA08574E}"/>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6" name="Footer Placeholder 5">
            <a:extLst>
              <a:ext uri="{FF2B5EF4-FFF2-40B4-BE49-F238E27FC236}">
                <a16:creationId xmlns:a16="http://schemas.microsoft.com/office/drawing/2014/main" id="{D39020FC-E574-4E25-B9CE-B1D7FE3733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03D5B-FB40-4ABD-B580-29C3894FC924}"/>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91909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C192-8F56-418D-8CB2-844DB18228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0F0D97-3A0A-487C-8E98-5FE30E932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5968B5C-F678-45EE-98C6-8E9A9ACADBC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CB648-DFE6-4DE9-881A-51EE0C646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19B9FA-4424-4C74-AB25-E13B7C8AB7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B5E177-2F09-41F4-B36E-D50D0560DCA7}"/>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8" name="Footer Placeholder 7">
            <a:extLst>
              <a:ext uri="{FF2B5EF4-FFF2-40B4-BE49-F238E27FC236}">
                <a16:creationId xmlns:a16="http://schemas.microsoft.com/office/drawing/2014/main" id="{734DBB68-2E03-4C79-B680-6D5821B998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B76461-EBDF-4BF4-9921-C131413A48E5}"/>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18951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FE516-FF7C-4B4D-B1F0-DDB0130177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BA6A2-600C-487F-A820-25EC6DFBB768}"/>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4" name="Footer Placeholder 3">
            <a:extLst>
              <a:ext uri="{FF2B5EF4-FFF2-40B4-BE49-F238E27FC236}">
                <a16:creationId xmlns:a16="http://schemas.microsoft.com/office/drawing/2014/main" id="{06793AC8-6DDD-4859-880E-F15A344E47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8291D3-3D6A-490B-90AB-60E1574FD943}"/>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22091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2D07E-B0E1-4D7E-A63F-C1AA74341090}"/>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3" name="Footer Placeholder 2">
            <a:extLst>
              <a:ext uri="{FF2B5EF4-FFF2-40B4-BE49-F238E27FC236}">
                <a16:creationId xmlns:a16="http://schemas.microsoft.com/office/drawing/2014/main" id="{ABE24CF7-25FB-43CA-BF31-1BFA924951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C024A3-8569-487A-9B24-564E469A771A}"/>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4093427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D358D-70E0-4264-8B60-602E8EB115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DB865B-2686-44E0-9F96-BD7AE9556A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63C423-20D0-48B9-B805-518036648A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9E4C26-7F9F-44D6-AF36-F005DA094A67}"/>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6" name="Footer Placeholder 5">
            <a:extLst>
              <a:ext uri="{FF2B5EF4-FFF2-40B4-BE49-F238E27FC236}">
                <a16:creationId xmlns:a16="http://schemas.microsoft.com/office/drawing/2014/main" id="{52B663E6-500C-4895-9C76-F5DA42ACD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A28C4E-C7B0-4C4C-9219-3FDB7FC0D118}"/>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2497460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06B56-AA49-4861-B139-D2ADE2FF8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938D95-6BD7-4040-B263-8B19262149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99E23-C569-4E98-996A-5BDAC171CB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C837CD-94CE-4B57-8D78-D868ED792AFC}"/>
              </a:ext>
            </a:extLst>
          </p:cNvPr>
          <p:cNvSpPr>
            <a:spLocks noGrp="1"/>
          </p:cNvSpPr>
          <p:nvPr>
            <p:ph type="dt" sz="half" idx="10"/>
          </p:nvPr>
        </p:nvSpPr>
        <p:spPr/>
        <p:txBody>
          <a:bodyPr/>
          <a:lstStyle/>
          <a:p>
            <a:fld id="{704B4CE1-76C8-49A3-AD5E-7279E1E998B7}" type="datetimeFigureOut">
              <a:rPr lang="en-US" smtClean="0"/>
              <a:t>5/22/2019</a:t>
            </a:fld>
            <a:endParaRPr lang="en-US"/>
          </a:p>
        </p:txBody>
      </p:sp>
      <p:sp>
        <p:nvSpPr>
          <p:cNvPr id="6" name="Footer Placeholder 5">
            <a:extLst>
              <a:ext uri="{FF2B5EF4-FFF2-40B4-BE49-F238E27FC236}">
                <a16:creationId xmlns:a16="http://schemas.microsoft.com/office/drawing/2014/main" id="{DF7BB955-1C6C-4D3D-A81E-4A49D4458A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FD67E-E4EC-4445-923C-D631D35A5485}"/>
              </a:ext>
            </a:extLst>
          </p:cNvPr>
          <p:cNvSpPr>
            <a:spLocks noGrp="1"/>
          </p:cNvSpPr>
          <p:nvPr>
            <p:ph type="sldNum" sz="quarter" idx="12"/>
          </p:nvPr>
        </p:nvSpPr>
        <p:spPr/>
        <p:txBody>
          <a:bodyPr/>
          <a:lstStyle/>
          <a:p>
            <a:fld id="{68C7BDEE-0EB6-4ADC-AC7D-A6D8782345DE}" type="slidenum">
              <a:rPr lang="en-US" smtClean="0"/>
              <a:t>‹#›</a:t>
            </a:fld>
            <a:endParaRPr lang="en-US"/>
          </a:p>
        </p:txBody>
      </p:sp>
    </p:spTree>
    <p:extLst>
      <p:ext uri="{BB962C8B-B14F-4D97-AF65-F5344CB8AC3E}">
        <p14:creationId xmlns:p14="http://schemas.microsoft.com/office/powerpoint/2010/main" val="39261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3">
                <a:lumMod val="70000"/>
              </a:schemeClr>
            </a:gs>
            <a:gs pos="23000">
              <a:schemeClr val="accent3">
                <a:lumMod val="89000"/>
              </a:schemeClr>
            </a:gs>
            <a:gs pos="69000">
              <a:schemeClr val="accent3">
                <a:lumMod val="75000"/>
              </a:schemeClr>
            </a:gs>
            <a:gs pos="97000">
              <a:schemeClr val="accent3">
                <a:lumMod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6A8762-7B1F-44DB-80AA-763822AFB5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FAF74-7AF2-4664-A22E-22ED0DB16B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7CB52-33E4-468A-B4A3-7ADF0C181B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4B4CE1-76C8-49A3-AD5E-7279E1E998B7}" type="datetimeFigureOut">
              <a:rPr lang="en-US" smtClean="0"/>
              <a:t>5/22/2019</a:t>
            </a:fld>
            <a:endParaRPr lang="en-US"/>
          </a:p>
        </p:txBody>
      </p:sp>
      <p:sp>
        <p:nvSpPr>
          <p:cNvPr id="5" name="Footer Placeholder 4">
            <a:extLst>
              <a:ext uri="{FF2B5EF4-FFF2-40B4-BE49-F238E27FC236}">
                <a16:creationId xmlns:a16="http://schemas.microsoft.com/office/drawing/2014/main" id="{09221305-4735-4B70-B1AE-DB4CA35C17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6CC810-AC7C-4D3D-A68A-CEC9C37E4D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7BDEE-0EB6-4ADC-AC7D-A6D8782345DE}" type="slidenum">
              <a:rPr lang="en-US" smtClean="0"/>
              <a:t>‹#›</a:t>
            </a:fld>
            <a:endParaRPr lang="en-US"/>
          </a:p>
        </p:txBody>
      </p:sp>
    </p:spTree>
    <p:extLst>
      <p:ext uri="{BB962C8B-B14F-4D97-AF65-F5344CB8AC3E}">
        <p14:creationId xmlns:p14="http://schemas.microsoft.com/office/powerpoint/2010/main" val="3272209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95582A0C-564D-4D98-9C18-827AA9E4581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1"/>
            <a:ext cx="12192000" cy="6858001"/>
          </a:xfrm>
          <a:prstGeom prst="rect">
            <a:avLst/>
          </a:prstGeom>
        </p:spPr>
      </p:pic>
    </p:spTree>
    <p:extLst>
      <p:ext uri="{BB962C8B-B14F-4D97-AF65-F5344CB8AC3E}">
        <p14:creationId xmlns:p14="http://schemas.microsoft.com/office/powerpoint/2010/main" val="3754728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Understanding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690688"/>
            <a:ext cx="7978403" cy="4252909"/>
          </a:xfrm>
        </p:spPr>
        <p:txBody>
          <a:bodyPr numCol="2">
            <a:normAutofit/>
          </a:bodyPr>
          <a:lstStyle/>
          <a:p>
            <a:pPr marL="457200" lvl="1" indent="0" defTabSz="463550">
              <a:spcBef>
                <a:spcPts val="0"/>
              </a:spcBef>
              <a:buNone/>
            </a:pPr>
            <a:r>
              <a:rPr lang="en-US" sz="2800" u="sng" dirty="0">
                <a:solidFill>
                  <a:schemeClr val="bg1"/>
                </a:solidFill>
              </a:rPr>
              <a:t>Physical Body</a:t>
            </a:r>
            <a:r>
              <a:rPr lang="en-US" sz="2800" dirty="0">
                <a:solidFill>
                  <a:schemeClr val="bg1"/>
                </a:solidFill>
              </a:rPr>
              <a:t>	</a:t>
            </a:r>
          </a:p>
          <a:p>
            <a:pPr defTabSz="463550">
              <a:spcBef>
                <a:spcPts val="0"/>
              </a:spcBef>
            </a:pPr>
            <a:r>
              <a:rPr lang="en-US" sz="2200" dirty="0">
                <a:solidFill>
                  <a:schemeClr val="bg1"/>
                </a:solidFill>
              </a:rPr>
              <a:t>Only ONE body (“unity”)</a:t>
            </a:r>
          </a:p>
          <a:p>
            <a:pPr defTabSz="463550">
              <a:spcBef>
                <a:spcPts val="0"/>
              </a:spcBef>
            </a:pPr>
            <a:endParaRPr lang="en-US" sz="2200" dirty="0">
              <a:solidFill>
                <a:schemeClr val="bg1"/>
              </a:solidFill>
            </a:endParaRPr>
          </a:p>
          <a:p>
            <a:pPr defTabSz="463550">
              <a:spcBef>
                <a:spcPts val="0"/>
              </a:spcBef>
            </a:pPr>
            <a:r>
              <a:rPr lang="en-US" sz="2200" dirty="0">
                <a:solidFill>
                  <a:schemeClr val="bg1"/>
                </a:solidFill>
              </a:rPr>
              <a:t>Comprised of individual members</a:t>
            </a:r>
          </a:p>
          <a:p>
            <a:pPr defTabSz="463550">
              <a:spcBef>
                <a:spcPts val="0"/>
              </a:spcBef>
            </a:pPr>
            <a:r>
              <a:rPr lang="en-US" sz="2200" dirty="0">
                <a:solidFill>
                  <a:schemeClr val="bg1"/>
                </a:solidFill>
              </a:rPr>
              <a:t>Each member is different and has a role</a:t>
            </a:r>
          </a:p>
          <a:p>
            <a:pPr defTabSz="463550">
              <a:spcBef>
                <a:spcPts val="0"/>
              </a:spcBef>
            </a:pPr>
            <a:r>
              <a:rPr lang="en-US" sz="2200" dirty="0">
                <a:solidFill>
                  <a:schemeClr val="bg1"/>
                </a:solidFill>
              </a:rPr>
              <a:t>Each member is important</a:t>
            </a:r>
          </a:p>
          <a:p>
            <a:pPr defTabSz="463550">
              <a:spcBef>
                <a:spcPts val="0"/>
              </a:spcBef>
            </a:pPr>
            <a:r>
              <a:rPr lang="en-US" sz="2200" dirty="0">
                <a:solidFill>
                  <a:schemeClr val="bg1"/>
                </a:solidFill>
              </a:rPr>
              <a:t>Each member supports other members / the body</a:t>
            </a:r>
          </a:p>
          <a:p>
            <a:pPr defTabSz="463550">
              <a:spcBef>
                <a:spcPts val="0"/>
              </a:spcBef>
            </a:pPr>
            <a:r>
              <a:rPr lang="en-US" sz="2200" dirty="0">
                <a:solidFill>
                  <a:schemeClr val="bg1"/>
                </a:solidFill>
              </a:rPr>
              <a:t>Grows</a:t>
            </a:r>
          </a:p>
          <a:p>
            <a:pPr defTabSz="463550">
              <a:spcBef>
                <a:spcPts val="0"/>
              </a:spcBef>
            </a:pPr>
            <a:endParaRPr lang="en-US" sz="2400" dirty="0">
              <a:solidFill>
                <a:schemeClr val="bg1"/>
              </a:solidFill>
            </a:endParaRPr>
          </a:p>
          <a:p>
            <a:pPr defTabSz="463550">
              <a:spcBef>
                <a:spcPts val="0"/>
              </a:spcBef>
            </a:pPr>
            <a:endParaRPr lang="en-US" sz="2400" dirty="0">
              <a:solidFill>
                <a:schemeClr val="bg1"/>
              </a:solidFill>
            </a:endParaRPr>
          </a:p>
          <a:p>
            <a:pPr marL="914400" lvl="2" indent="0" defTabSz="463550">
              <a:spcBef>
                <a:spcPts val="0"/>
              </a:spcBef>
              <a:buNone/>
            </a:pPr>
            <a:r>
              <a:rPr lang="en-US" sz="2400" dirty="0">
                <a:solidFill>
                  <a:schemeClr val="bg1"/>
                </a:solidFill>
              </a:rPr>
              <a:t>	</a:t>
            </a:r>
            <a:r>
              <a:rPr lang="en-US" sz="2800" u="sng" dirty="0">
                <a:solidFill>
                  <a:schemeClr val="bg1"/>
                </a:solidFill>
              </a:rPr>
              <a:t>Church Body</a:t>
            </a:r>
            <a:endParaRPr lang="en-US" sz="2400" u="sng" dirty="0">
              <a:solidFill>
                <a:schemeClr val="bg1"/>
              </a:solidFill>
            </a:endParaRPr>
          </a:p>
          <a:p>
            <a:pPr lvl="1" defTabSz="463550">
              <a:spcBef>
                <a:spcPts val="0"/>
              </a:spcBef>
            </a:pPr>
            <a:r>
              <a:rPr lang="en-US" sz="2200" dirty="0">
                <a:solidFill>
                  <a:schemeClr val="bg1"/>
                </a:solidFill>
              </a:rPr>
              <a:t>1Cor. 12:12, Eph. 4:4, Rom. 12:5</a:t>
            </a:r>
          </a:p>
          <a:p>
            <a:pPr lvl="1" defTabSz="463550">
              <a:spcBef>
                <a:spcPts val="0"/>
              </a:spcBef>
            </a:pPr>
            <a:r>
              <a:rPr lang="en-US" sz="2200" dirty="0">
                <a:solidFill>
                  <a:schemeClr val="bg1"/>
                </a:solidFill>
              </a:rPr>
              <a:t>1Cor. 12:14, Eph. 4:16, Rom. 12:5</a:t>
            </a:r>
          </a:p>
          <a:p>
            <a:pPr lvl="1" defTabSz="463550">
              <a:spcBef>
                <a:spcPts val="0"/>
              </a:spcBef>
            </a:pPr>
            <a:r>
              <a:rPr lang="en-US" sz="2200" dirty="0">
                <a:solidFill>
                  <a:schemeClr val="bg1"/>
                </a:solidFill>
              </a:rPr>
              <a:t>1Cor. 12:14-25, Eph. 4:11, 16, Rom. 12:4, 6-8</a:t>
            </a:r>
          </a:p>
          <a:p>
            <a:pPr lvl="1" defTabSz="463550">
              <a:spcBef>
                <a:spcPts val="0"/>
              </a:spcBef>
            </a:pPr>
            <a:r>
              <a:rPr lang="en-US" sz="2200" dirty="0">
                <a:solidFill>
                  <a:schemeClr val="bg1"/>
                </a:solidFill>
              </a:rPr>
              <a:t>1Cor. 12:15-16, 21-23</a:t>
            </a:r>
          </a:p>
          <a:p>
            <a:pPr lvl="1" defTabSz="463550">
              <a:spcBef>
                <a:spcPts val="0"/>
              </a:spcBef>
            </a:pPr>
            <a:r>
              <a:rPr lang="en-US" sz="2200" dirty="0">
                <a:solidFill>
                  <a:schemeClr val="bg1"/>
                </a:solidFill>
              </a:rPr>
              <a:t>1Cor. 12:26, Eph. 4:12, 16, Rom. 12:10-13</a:t>
            </a:r>
          </a:p>
          <a:p>
            <a:pPr lvl="1" defTabSz="463550">
              <a:spcBef>
                <a:spcPts val="0"/>
              </a:spcBef>
            </a:pPr>
            <a:r>
              <a:rPr lang="en-US" sz="2200" dirty="0">
                <a:solidFill>
                  <a:schemeClr val="bg1"/>
                </a:solidFill>
              </a:rPr>
              <a:t>Eph. 4:15-16</a:t>
            </a:r>
          </a:p>
        </p:txBody>
      </p:sp>
      <p:pic>
        <p:nvPicPr>
          <p:cNvPr id="3" name="Picture 2">
            <a:extLst>
              <a:ext uri="{FF2B5EF4-FFF2-40B4-BE49-F238E27FC236}">
                <a16:creationId xmlns:a16="http://schemas.microsoft.com/office/drawing/2014/main" id="{665FED1B-0710-425F-BF65-E0DE0D2A72D6}"/>
              </a:ext>
            </a:extLst>
          </p:cNvPr>
          <p:cNvPicPr>
            <a:picLocks noChangeAspect="1"/>
          </p:cNvPicPr>
          <p:nvPr/>
        </p:nvPicPr>
        <p:blipFill>
          <a:blip r:embed="rId2"/>
          <a:stretch>
            <a:fillRect/>
          </a:stretch>
        </p:blipFill>
        <p:spPr>
          <a:xfrm>
            <a:off x="8816604" y="1690688"/>
            <a:ext cx="2537196" cy="4612106"/>
          </a:xfrm>
          <a:prstGeom prst="rect">
            <a:avLst/>
          </a:prstGeom>
          <a:noFill/>
        </p:spPr>
      </p:pic>
      <p:sp>
        <p:nvSpPr>
          <p:cNvPr id="7" name="Content Placeholder 2">
            <a:extLst>
              <a:ext uri="{FF2B5EF4-FFF2-40B4-BE49-F238E27FC236}">
                <a16:creationId xmlns:a16="http://schemas.microsoft.com/office/drawing/2014/main" id="{2A342F94-DE4A-45E3-B3BA-FB847BFADE47}"/>
              </a:ext>
            </a:extLst>
          </p:cNvPr>
          <p:cNvSpPr txBox="1">
            <a:spLocks/>
          </p:cNvSpPr>
          <p:nvPr/>
        </p:nvSpPr>
        <p:spPr>
          <a:xfrm>
            <a:off x="838200" y="5775161"/>
            <a:ext cx="7978405" cy="527633"/>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defTabSz="463550">
              <a:spcBef>
                <a:spcPts val="0"/>
              </a:spcBef>
              <a:buFont typeface="Arial" panose="020B0604020202020204" pitchFamily="34" charset="0"/>
              <a:buNone/>
            </a:pPr>
            <a:r>
              <a:rPr lang="en-US" sz="2800" dirty="0">
                <a:solidFill>
                  <a:schemeClr val="bg1"/>
                </a:solidFill>
              </a:rPr>
              <a:t>1Cor. 12:12-27 | Eph. 4:1-6, 11-16 | Rom. 12:3-13</a:t>
            </a:r>
          </a:p>
        </p:txBody>
      </p:sp>
    </p:spTree>
    <p:extLst>
      <p:ext uri="{BB962C8B-B14F-4D97-AF65-F5344CB8AC3E}">
        <p14:creationId xmlns:p14="http://schemas.microsoft.com/office/powerpoint/2010/main" val="39971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Understanding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pic>
        <p:nvPicPr>
          <p:cNvPr id="3" name="Picture 2">
            <a:extLst>
              <a:ext uri="{FF2B5EF4-FFF2-40B4-BE49-F238E27FC236}">
                <a16:creationId xmlns:a16="http://schemas.microsoft.com/office/drawing/2014/main" id="{665FED1B-0710-425F-BF65-E0DE0D2A72D6}"/>
              </a:ext>
            </a:extLst>
          </p:cNvPr>
          <p:cNvPicPr>
            <a:picLocks noChangeAspect="1"/>
          </p:cNvPicPr>
          <p:nvPr/>
        </p:nvPicPr>
        <p:blipFill>
          <a:blip r:embed="rId2"/>
          <a:stretch>
            <a:fillRect/>
          </a:stretch>
        </p:blipFill>
        <p:spPr>
          <a:xfrm>
            <a:off x="8816604" y="1690688"/>
            <a:ext cx="2537196" cy="4612106"/>
          </a:xfrm>
          <a:prstGeom prst="rect">
            <a:avLst/>
          </a:prstGeom>
          <a:noFill/>
        </p:spPr>
      </p:pic>
    </p:spTree>
    <p:extLst>
      <p:ext uri="{BB962C8B-B14F-4D97-AF65-F5344CB8AC3E}">
        <p14:creationId xmlns:p14="http://schemas.microsoft.com/office/powerpoint/2010/main" val="117271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Unity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u="sng"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355311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“For even as </a:t>
            </a:r>
            <a:r>
              <a:rPr lang="en-US" sz="2400" u="sng" dirty="0">
                <a:solidFill>
                  <a:schemeClr val="bg1"/>
                </a:solidFill>
              </a:rPr>
              <a:t>the body is one</a:t>
            </a:r>
            <a:r>
              <a:rPr lang="en-US" sz="2400" dirty="0">
                <a:solidFill>
                  <a:schemeClr val="bg1"/>
                </a:solidFill>
              </a:rPr>
              <a:t> and yet has many members, and </a:t>
            </a:r>
            <a:r>
              <a:rPr lang="en-US" sz="2400" u="sng" dirty="0">
                <a:solidFill>
                  <a:schemeClr val="bg1"/>
                </a:solidFill>
              </a:rPr>
              <a:t>all the members of the body</a:t>
            </a:r>
            <a:r>
              <a:rPr lang="en-US" sz="2400" dirty="0">
                <a:solidFill>
                  <a:schemeClr val="bg1"/>
                </a:solidFill>
              </a:rPr>
              <a:t>, though they are many, </a:t>
            </a:r>
            <a:r>
              <a:rPr lang="en-US" sz="2400" u="sng" dirty="0">
                <a:solidFill>
                  <a:schemeClr val="bg1"/>
                </a:solidFill>
              </a:rPr>
              <a:t>are one body</a:t>
            </a:r>
            <a:r>
              <a:rPr lang="en-US" sz="2400" dirty="0">
                <a:solidFill>
                  <a:schemeClr val="bg1"/>
                </a:solidFill>
              </a:rPr>
              <a:t>, so also is Christ” (1Cor. 12:12)</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“There is </a:t>
            </a:r>
            <a:r>
              <a:rPr lang="en-US" sz="2400" u="sng" dirty="0">
                <a:solidFill>
                  <a:schemeClr val="bg1"/>
                </a:solidFill>
              </a:rPr>
              <a:t>one body</a:t>
            </a:r>
            <a:r>
              <a:rPr lang="en-US" sz="2400" dirty="0">
                <a:solidFill>
                  <a:schemeClr val="bg1"/>
                </a:solidFill>
              </a:rPr>
              <a:t>…” (Eph. 4:4)</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“So we, who are many, </a:t>
            </a:r>
            <a:r>
              <a:rPr lang="en-US" sz="2400" u="sng" dirty="0">
                <a:solidFill>
                  <a:schemeClr val="bg1"/>
                </a:solidFill>
              </a:rPr>
              <a:t>are one body in Christ</a:t>
            </a:r>
            <a:r>
              <a:rPr lang="en-US" sz="2400" dirty="0">
                <a:solidFill>
                  <a:schemeClr val="bg1"/>
                </a:solidFill>
              </a:rPr>
              <a:t>, and individually members one of another.” (Rom. 12:5)</a:t>
            </a:r>
          </a:p>
        </p:txBody>
      </p:sp>
    </p:spTree>
    <p:extLst>
      <p:ext uri="{BB962C8B-B14F-4D97-AF65-F5344CB8AC3E}">
        <p14:creationId xmlns:p14="http://schemas.microsoft.com/office/powerpoint/2010/main" val="95835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Unity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u="sng"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46168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“…with all humility and gentleness, with patience, showing tolerance for one another in love, being </a:t>
            </a:r>
            <a:r>
              <a:rPr lang="en-US" sz="2400" u="sng" dirty="0">
                <a:solidFill>
                  <a:schemeClr val="bg1"/>
                </a:solidFill>
              </a:rPr>
              <a:t>diligent to preserve the unity of the Spirit</a:t>
            </a:r>
            <a:r>
              <a:rPr lang="en-US" sz="2400" dirty="0">
                <a:solidFill>
                  <a:schemeClr val="bg1"/>
                </a:solidFill>
              </a:rPr>
              <a:t> in the bond of peace.  There is one body…” (Eph. 4:2-4)</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a:t>
            </a:r>
            <a:r>
              <a:rPr lang="en-US" sz="2400" u="sng" dirty="0">
                <a:solidFill>
                  <a:schemeClr val="bg1"/>
                </a:solidFill>
              </a:rPr>
              <a:t>And He gave some as</a:t>
            </a:r>
            <a:r>
              <a:rPr lang="en-US" sz="2400" dirty="0">
                <a:solidFill>
                  <a:schemeClr val="bg1"/>
                </a:solidFill>
              </a:rPr>
              <a:t> apostles, and some as prophets, and some as evangelists, and some as pastors and teachers, </a:t>
            </a:r>
            <a:r>
              <a:rPr lang="en-US" sz="2400" u="sng" dirty="0">
                <a:solidFill>
                  <a:schemeClr val="bg1"/>
                </a:solidFill>
              </a:rPr>
              <a:t>for the equipping of the saints for the work of service</a:t>
            </a:r>
            <a:r>
              <a:rPr lang="en-US" sz="2400" dirty="0">
                <a:solidFill>
                  <a:schemeClr val="bg1"/>
                </a:solidFill>
              </a:rPr>
              <a:t>, to the </a:t>
            </a:r>
            <a:r>
              <a:rPr lang="en-US" sz="2400" u="sng" dirty="0">
                <a:solidFill>
                  <a:schemeClr val="bg1"/>
                </a:solidFill>
              </a:rPr>
              <a:t>building up of the body of Christ</a:t>
            </a:r>
            <a:r>
              <a:rPr lang="en-US" sz="2400" dirty="0">
                <a:solidFill>
                  <a:schemeClr val="bg1"/>
                </a:solidFill>
              </a:rPr>
              <a:t>; </a:t>
            </a:r>
            <a:r>
              <a:rPr lang="en-US" sz="2400" u="sng" dirty="0">
                <a:solidFill>
                  <a:schemeClr val="bg1"/>
                </a:solidFill>
              </a:rPr>
              <a:t>until we all attain to the unity of the faith, and of the knowledge of the Son of God</a:t>
            </a:r>
            <a:r>
              <a:rPr lang="en-US" sz="2400" dirty="0">
                <a:solidFill>
                  <a:schemeClr val="bg1"/>
                </a:solidFill>
              </a:rPr>
              <a:t>, to a mature man, to the measure of the stature which belongs to the fullness of Christ.” (Eph. 4:11-13)</a:t>
            </a:r>
          </a:p>
        </p:txBody>
      </p:sp>
    </p:spTree>
    <p:extLst>
      <p:ext uri="{BB962C8B-B14F-4D97-AF65-F5344CB8AC3E}">
        <p14:creationId xmlns:p14="http://schemas.microsoft.com/office/powerpoint/2010/main" val="36824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Each Member is Different</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dirty="0">
                <a:solidFill>
                  <a:schemeClr val="bg1"/>
                </a:solidFill>
              </a:rPr>
              <a:t>Unity (ONE body)</a:t>
            </a:r>
          </a:p>
          <a:p>
            <a:pPr marL="457200" indent="-457200" defTabSz="463550">
              <a:spcBef>
                <a:spcPts val="0"/>
              </a:spcBef>
              <a:buFont typeface="+mj-lt"/>
              <a:buAutoNum type="arabicPeriod"/>
            </a:pPr>
            <a:r>
              <a:rPr lang="en-US" sz="2400" u="sng"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46168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“…what every joint supplies…” (Eph. 4:16)</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“For just as we have many members in one body and </a:t>
            </a:r>
            <a:r>
              <a:rPr lang="en-US" sz="2400" u="sng" dirty="0">
                <a:solidFill>
                  <a:schemeClr val="bg1"/>
                </a:solidFill>
              </a:rPr>
              <a:t>all the members do not have the same function</a:t>
            </a:r>
            <a:r>
              <a:rPr lang="en-US" sz="2400" dirty="0">
                <a:solidFill>
                  <a:schemeClr val="bg1"/>
                </a:solidFill>
              </a:rPr>
              <a:t>.” (Rom. 12:4)</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“Since </a:t>
            </a:r>
            <a:r>
              <a:rPr lang="en-US" sz="2400" u="sng" dirty="0">
                <a:solidFill>
                  <a:schemeClr val="bg1"/>
                </a:solidFill>
              </a:rPr>
              <a:t>we have gifts that differ according to the grace given to us</a:t>
            </a:r>
            <a:r>
              <a:rPr lang="en-US" sz="2400" dirty="0">
                <a:solidFill>
                  <a:schemeClr val="bg1"/>
                </a:solidFill>
              </a:rPr>
              <a:t>, each of us is to exercise them accordingly…” (Rom. 12:6)</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“And if the ear says, “Because I am not an eye, I am not a part of the body…”” (1Cor. 12:16)</a:t>
            </a:r>
          </a:p>
        </p:txBody>
      </p:sp>
    </p:spTree>
    <p:extLst>
      <p:ext uri="{BB962C8B-B14F-4D97-AF65-F5344CB8AC3E}">
        <p14:creationId xmlns:p14="http://schemas.microsoft.com/office/powerpoint/2010/main" val="215452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Each Member is Important</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u="sng"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46168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“If the foot says, “Because I am not a hand, I am not a part of the body,” </a:t>
            </a:r>
            <a:r>
              <a:rPr lang="en-US" sz="2400" u="sng" dirty="0">
                <a:solidFill>
                  <a:schemeClr val="bg1"/>
                </a:solidFill>
              </a:rPr>
              <a:t>it is not for this reason any the less a part of the body</a:t>
            </a:r>
            <a:r>
              <a:rPr lang="en-US" sz="2400" dirty="0">
                <a:solidFill>
                  <a:schemeClr val="bg1"/>
                </a:solidFill>
              </a:rPr>
              <a:t>” (1Cor. 12:15)</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“And the eye cannot say to the hand, “I have no need of you”; or again the head to the feet, “I have no need of you.” On the contrary, it is much truer that </a:t>
            </a:r>
            <a:r>
              <a:rPr lang="en-US" sz="2400" u="sng" dirty="0">
                <a:solidFill>
                  <a:schemeClr val="bg1"/>
                </a:solidFill>
              </a:rPr>
              <a:t>the members of the body which seem to be weaker are necessary</a:t>
            </a:r>
            <a:r>
              <a:rPr lang="en-US" sz="2400" dirty="0">
                <a:solidFill>
                  <a:schemeClr val="bg1"/>
                </a:solidFill>
              </a:rPr>
              <a:t>; and </a:t>
            </a:r>
            <a:r>
              <a:rPr lang="en-US" sz="2400" u="sng" dirty="0">
                <a:solidFill>
                  <a:schemeClr val="bg1"/>
                </a:solidFill>
              </a:rPr>
              <a:t>those members of the body which we deem less honorable, on these we bestow more abundant honor, and our less presentable members become much more presentable</a:t>
            </a:r>
            <a:r>
              <a:rPr lang="en-US" sz="2400" dirty="0">
                <a:solidFill>
                  <a:schemeClr val="bg1"/>
                </a:solidFill>
              </a:rPr>
              <a:t>” (1Cor. 12:21-23)</a:t>
            </a:r>
          </a:p>
        </p:txBody>
      </p:sp>
    </p:spTree>
    <p:extLst>
      <p:ext uri="{BB962C8B-B14F-4D97-AF65-F5344CB8AC3E}">
        <p14:creationId xmlns:p14="http://schemas.microsoft.com/office/powerpoint/2010/main" val="37799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Each Member Supports</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u="sng" dirty="0">
                <a:solidFill>
                  <a:schemeClr val="bg1"/>
                </a:solidFill>
              </a:rPr>
              <a:t>Each member supports other members</a:t>
            </a:r>
          </a:p>
          <a:p>
            <a:pPr marL="457200" indent="-457200" defTabSz="463550">
              <a:spcBef>
                <a:spcPts val="0"/>
              </a:spcBef>
              <a:buFont typeface="+mj-lt"/>
              <a:buAutoNum type="arabicPeriod"/>
            </a:pPr>
            <a:r>
              <a:rPr lang="en-US" sz="2400"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46168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“And if one member suffers, all the members suffer with it; if one member is honored, all the members rejoice with it.” (1Cor. 12:26)</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“…being fitted and held together by what every joint supplies…” (Eph. 4:16)</a:t>
            </a:r>
          </a:p>
          <a:p>
            <a:pPr marL="0" indent="0" defTabSz="463550">
              <a:spcBef>
                <a:spcPts val="0"/>
              </a:spcBef>
              <a:buNone/>
            </a:pPr>
            <a:endParaRPr lang="en-US" sz="2400" dirty="0">
              <a:solidFill>
                <a:schemeClr val="bg1"/>
              </a:solidFill>
            </a:endParaRPr>
          </a:p>
          <a:p>
            <a:pPr marL="0" indent="0" defTabSz="463550">
              <a:spcBef>
                <a:spcPts val="0"/>
              </a:spcBef>
              <a:buNone/>
            </a:pPr>
            <a:r>
              <a:rPr lang="en-US" sz="2400" dirty="0">
                <a:solidFill>
                  <a:schemeClr val="bg1"/>
                </a:solidFill>
              </a:rPr>
              <a:t>“Be </a:t>
            </a:r>
            <a:r>
              <a:rPr lang="en-US" sz="2400" u="sng" dirty="0">
                <a:solidFill>
                  <a:schemeClr val="bg1"/>
                </a:solidFill>
              </a:rPr>
              <a:t>devoted to one another in brotherly love; give preference to one another in honor</a:t>
            </a:r>
            <a:r>
              <a:rPr lang="en-US" sz="2400" dirty="0">
                <a:solidFill>
                  <a:schemeClr val="bg1"/>
                </a:solidFill>
              </a:rPr>
              <a:t>; not lagging behind in diligence, fervent in spirit, serving the Lord; </a:t>
            </a:r>
            <a:r>
              <a:rPr lang="en-US" sz="2400" u="sng" dirty="0">
                <a:solidFill>
                  <a:schemeClr val="bg1"/>
                </a:solidFill>
              </a:rPr>
              <a:t>rejoicing in hope, persevering in tribulation, devoted to prayer, contributing to the needs of the saints, practicing hospitality.</a:t>
            </a:r>
            <a:r>
              <a:rPr lang="en-US" sz="2400" dirty="0">
                <a:solidFill>
                  <a:schemeClr val="bg1"/>
                </a:solidFill>
              </a:rPr>
              <a:t>” (Rom. 12:10-13)</a:t>
            </a:r>
          </a:p>
        </p:txBody>
      </p:sp>
    </p:spTree>
    <p:extLst>
      <p:ext uri="{BB962C8B-B14F-4D97-AF65-F5344CB8AC3E}">
        <p14:creationId xmlns:p14="http://schemas.microsoft.com/office/powerpoint/2010/main" val="202249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Each Member / The Body Grows</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1" y="1690688"/>
            <a:ext cx="2940697" cy="3553114"/>
          </a:xfrm>
        </p:spPr>
        <p:txBody>
          <a:bodyPr numCol="1">
            <a:noAutofit/>
          </a:bodyPr>
          <a:lstStyle/>
          <a:p>
            <a:pPr marL="457200" indent="-457200" defTabSz="463550">
              <a:spcBef>
                <a:spcPts val="0"/>
              </a:spcBef>
              <a:buFont typeface="+mj-lt"/>
              <a:buAutoNum type="arabicPeriod"/>
            </a:pPr>
            <a:r>
              <a:rPr lang="en-US" sz="2400" dirty="0">
                <a:solidFill>
                  <a:schemeClr val="bg1"/>
                </a:solidFill>
              </a:rPr>
              <a:t>Unity (ONE body)</a:t>
            </a:r>
          </a:p>
          <a:p>
            <a:pPr marL="457200" indent="-457200" defTabSz="463550">
              <a:spcBef>
                <a:spcPts val="0"/>
              </a:spcBef>
              <a:buFont typeface="+mj-lt"/>
              <a:buAutoNum type="arabicPeriod"/>
            </a:pPr>
            <a:r>
              <a:rPr lang="en-US" sz="2400" dirty="0">
                <a:solidFill>
                  <a:schemeClr val="bg1"/>
                </a:solidFill>
              </a:rPr>
              <a:t>Each member is different and has a role</a:t>
            </a:r>
          </a:p>
          <a:p>
            <a:pPr marL="457200" indent="-457200" defTabSz="463550">
              <a:spcBef>
                <a:spcPts val="0"/>
              </a:spcBef>
              <a:buFont typeface="+mj-lt"/>
              <a:buAutoNum type="arabicPeriod"/>
            </a:pPr>
            <a:r>
              <a:rPr lang="en-US" sz="2400" dirty="0">
                <a:solidFill>
                  <a:schemeClr val="bg1"/>
                </a:solidFill>
              </a:rPr>
              <a:t>Each member is important</a:t>
            </a:r>
          </a:p>
          <a:p>
            <a:pPr marL="457200" indent="-457200" defTabSz="463550">
              <a:spcBef>
                <a:spcPts val="0"/>
              </a:spcBef>
              <a:buFont typeface="+mj-lt"/>
              <a:buAutoNum type="arabicPeriod"/>
            </a:pPr>
            <a:r>
              <a:rPr lang="en-US" sz="2400" dirty="0">
                <a:solidFill>
                  <a:schemeClr val="bg1"/>
                </a:solidFill>
              </a:rPr>
              <a:t>Each member supports other members</a:t>
            </a:r>
          </a:p>
          <a:p>
            <a:pPr marL="457200" indent="-457200" defTabSz="463550">
              <a:spcBef>
                <a:spcPts val="0"/>
              </a:spcBef>
              <a:buFont typeface="+mj-lt"/>
              <a:buAutoNum type="arabicPeriod"/>
            </a:pPr>
            <a:r>
              <a:rPr lang="en-US" sz="2400" u="sng" dirty="0">
                <a:solidFill>
                  <a:schemeClr val="bg1"/>
                </a:solidFill>
              </a:rPr>
              <a:t>Growth</a:t>
            </a:r>
          </a:p>
        </p:txBody>
      </p:sp>
      <p:sp>
        <p:nvSpPr>
          <p:cNvPr id="6" name="Content Placeholder 2">
            <a:extLst>
              <a:ext uri="{FF2B5EF4-FFF2-40B4-BE49-F238E27FC236}">
                <a16:creationId xmlns:a16="http://schemas.microsoft.com/office/drawing/2014/main" id="{381D5BCF-420E-42A3-9D3B-A8C7055BD911}"/>
              </a:ext>
            </a:extLst>
          </p:cNvPr>
          <p:cNvSpPr txBox="1">
            <a:spLocks/>
          </p:cNvSpPr>
          <p:nvPr/>
        </p:nvSpPr>
        <p:spPr>
          <a:xfrm>
            <a:off x="3778898" y="1690688"/>
            <a:ext cx="7574901" cy="4616806"/>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None/>
            </a:pPr>
            <a:r>
              <a:rPr lang="en-US" sz="2400" dirty="0">
                <a:solidFill>
                  <a:schemeClr val="bg1"/>
                </a:solidFill>
              </a:rPr>
              <a:t>“But speaking the truth in love, we are to </a:t>
            </a:r>
            <a:r>
              <a:rPr lang="en-US" sz="2400" u="sng" dirty="0">
                <a:solidFill>
                  <a:schemeClr val="bg1"/>
                </a:solidFill>
              </a:rPr>
              <a:t>grow up in all aspects into Him who is the head</a:t>
            </a:r>
            <a:r>
              <a:rPr lang="en-US" sz="2400" dirty="0">
                <a:solidFill>
                  <a:schemeClr val="bg1"/>
                </a:solidFill>
              </a:rPr>
              <a:t>, Christ, from whom the whole body, being fitted and held together by what every joint supplies, according to the proper working of each individual part, </a:t>
            </a:r>
            <a:r>
              <a:rPr lang="en-US" sz="2400" u="sng" dirty="0">
                <a:solidFill>
                  <a:schemeClr val="bg1"/>
                </a:solidFill>
              </a:rPr>
              <a:t>causes the growth of the body for the building up of itself in love</a:t>
            </a:r>
            <a:r>
              <a:rPr lang="en-US" sz="2400" dirty="0">
                <a:solidFill>
                  <a:schemeClr val="bg1"/>
                </a:solidFill>
              </a:rPr>
              <a:t>.” (Eph. 4:15-16)</a:t>
            </a:r>
          </a:p>
        </p:txBody>
      </p:sp>
    </p:spTree>
    <p:extLst>
      <p:ext uri="{BB962C8B-B14F-4D97-AF65-F5344CB8AC3E}">
        <p14:creationId xmlns:p14="http://schemas.microsoft.com/office/powerpoint/2010/main" val="315824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The Disciple – A Member of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241478" cy="4638355"/>
          </a:xfrm>
        </p:spPr>
        <p:txBody>
          <a:bodyPr>
            <a:normAutofit/>
          </a:bodyPr>
          <a:lstStyle/>
          <a:p>
            <a:r>
              <a:rPr lang="en-US" dirty="0">
                <a:solidFill>
                  <a:schemeClr val="bg1"/>
                </a:solidFill>
              </a:rPr>
              <a:t>What are you </a:t>
            </a:r>
            <a:r>
              <a:rPr lang="en-US" u="sng" dirty="0">
                <a:solidFill>
                  <a:schemeClr val="bg1"/>
                </a:solidFill>
              </a:rPr>
              <a:t>currently</a:t>
            </a:r>
            <a:r>
              <a:rPr lang="en-US" dirty="0">
                <a:solidFill>
                  <a:schemeClr val="bg1"/>
                </a:solidFill>
              </a:rPr>
              <a:t> doing to help the body grow?  What </a:t>
            </a:r>
            <a:r>
              <a:rPr lang="en-US" u="sng" dirty="0">
                <a:solidFill>
                  <a:schemeClr val="bg1"/>
                </a:solidFill>
              </a:rPr>
              <a:t>more</a:t>
            </a:r>
            <a:r>
              <a:rPr lang="en-US" dirty="0">
                <a:solidFill>
                  <a:schemeClr val="bg1"/>
                </a:solidFill>
              </a:rPr>
              <a:t> could you do?</a:t>
            </a:r>
          </a:p>
          <a:p>
            <a:endParaRPr lang="en-US" dirty="0">
              <a:solidFill>
                <a:schemeClr val="bg1"/>
              </a:solidFill>
            </a:endParaRPr>
          </a:p>
          <a:p>
            <a:r>
              <a:rPr lang="en-US" dirty="0">
                <a:solidFill>
                  <a:schemeClr val="bg1"/>
                </a:solidFill>
              </a:rPr>
              <a:t>What member(s) will you help support a little extra this week?</a:t>
            </a:r>
          </a:p>
          <a:p>
            <a:endParaRPr lang="en-US" dirty="0">
              <a:solidFill>
                <a:schemeClr val="bg1"/>
              </a:solidFill>
            </a:endParaRPr>
          </a:p>
          <a:p>
            <a:r>
              <a:rPr lang="en-US" dirty="0">
                <a:solidFill>
                  <a:schemeClr val="bg1"/>
                </a:solidFill>
              </a:rPr>
              <a:t>Are there members you don’t know as well as you should?  What will you do to know them better this week?</a:t>
            </a:r>
          </a:p>
        </p:txBody>
      </p:sp>
    </p:spTree>
    <p:extLst>
      <p:ext uri="{BB962C8B-B14F-4D97-AF65-F5344CB8AC3E}">
        <p14:creationId xmlns:p14="http://schemas.microsoft.com/office/powerpoint/2010/main" val="11444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43293"/>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title"/>
          </p:nvPr>
        </p:nvSpPr>
        <p:spPr/>
        <p:txBody>
          <a:bodyPr>
            <a:normAutofit/>
          </a:bodyPr>
          <a:lstStyle/>
          <a:p>
            <a:r>
              <a:rPr lang="en-US" sz="3600" dirty="0">
                <a:solidFill>
                  <a:schemeClr val="bg1"/>
                </a:solidFill>
                <a:latin typeface="Khmer UI" pitchFamily="34" charset="0"/>
                <a:cs typeface="Khmer UI" pitchFamily="34" charset="0"/>
              </a:rPr>
              <a:t>THE DISCIPLES RELATIONSHIP:</a:t>
            </a:r>
          </a:p>
        </p:txBody>
      </p:sp>
      <p:sp>
        <p:nvSpPr>
          <p:cNvPr id="3" name="Subtitle 2">
            <a:extLst>
              <a:ext uri="{FF2B5EF4-FFF2-40B4-BE49-F238E27FC236}">
                <a16:creationId xmlns:a16="http://schemas.microsoft.com/office/drawing/2014/main" id="{7C421AC8-238B-46E7-AFAE-0AF38595F50A}"/>
              </a:ext>
            </a:extLst>
          </p:cNvPr>
          <p:cNvSpPr>
            <a:spLocks noGrp="1"/>
          </p:cNvSpPr>
          <p:nvPr>
            <p:ph idx="1"/>
          </p:nvPr>
        </p:nvSpPr>
        <p:spPr>
          <a:xfrm>
            <a:off x="838200" y="1690688"/>
            <a:ext cx="11001499" cy="4351338"/>
          </a:xfrm>
        </p:spPr>
        <p:txBody>
          <a:bodyPr numCol="2">
            <a:normAutofit lnSpcReduction="10000"/>
          </a:bodyPr>
          <a:lstStyle/>
          <a:p>
            <a:r>
              <a:rPr lang="en-US" sz="3600" dirty="0">
                <a:solidFill>
                  <a:schemeClr val="bg1"/>
                </a:solidFill>
                <a:latin typeface="Khmer UI" pitchFamily="34" charset="0"/>
                <a:cs typeface="Khmer UI" pitchFamily="34" charset="0"/>
              </a:rPr>
              <a:t>TO HIMSELF</a:t>
            </a:r>
          </a:p>
          <a:p>
            <a:pPr lvl="1"/>
            <a:r>
              <a:rPr lang="en-US" sz="2800" dirty="0">
                <a:solidFill>
                  <a:schemeClr val="bg1"/>
                </a:solidFill>
                <a:latin typeface="Khmer UI" pitchFamily="34" charset="0"/>
                <a:cs typeface="Khmer UI" pitchFamily="34" charset="0"/>
              </a:rPr>
              <a:t>An Athlete</a:t>
            </a:r>
          </a:p>
          <a:p>
            <a:pPr lvl="1"/>
            <a:r>
              <a:rPr lang="en-US" sz="2800" dirty="0">
                <a:solidFill>
                  <a:schemeClr val="bg1"/>
                </a:solidFill>
                <a:latin typeface="Khmer UI" pitchFamily="34" charset="0"/>
                <a:cs typeface="Khmer UI" pitchFamily="34" charset="0"/>
              </a:rPr>
              <a:t>A Soldier</a:t>
            </a:r>
          </a:p>
          <a:p>
            <a:r>
              <a:rPr lang="en-US" sz="3600" dirty="0">
                <a:solidFill>
                  <a:schemeClr val="bg1"/>
                </a:solidFill>
                <a:latin typeface="Khmer UI" pitchFamily="34" charset="0"/>
                <a:cs typeface="Khmer UI" pitchFamily="34" charset="0"/>
              </a:rPr>
              <a:t>TO HIS LORD</a:t>
            </a:r>
          </a:p>
          <a:p>
            <a:pPr lvl="1"/>
            <a:r>
              <a:rPr lang="en-US" sz="3200" dirty="0">
                <a:solidFill>
                  <a:schemeClr val="bg1"/>
                </a:solidFill>
                <a:latin typeface="Khmer UI" pitchFamily="34" charset="0"/>
                <a:cs typeface="Khmer UI" pitchFamily="34" charset="0"/>
              </a:rPr>
              <a:t>The Potter and the Clay</a:t>
            </a:r>
          </a:p>
          <a:p>
            <a:pPr lvl="1"/>
            <a:r>
              <a:rPr lang="en-US" sz="3200" dirty="0">
                <a:solidFill>
                  <a:schemeClr val="bg1"/>
                </a:solidFill>
                <a:latin typeface="Khmer UI" pitchFamily="34" charset="0"/>
                <a:cs typeface="Khmer UI" pitchFamily="34" charset="0"/>
              </a:rPr>
              <a:t>The Vine and the Branches</a:t>
            </a:r>
          </a:p>
          <a:p>
            <a:pPr lvl="1"/>
            <a:r>
              <a:rPr lang="en-US" sz="3200" dirty="0">
                <a:solidFill>
                  <a:schemeClr val="bg1"/>
                </a:solidFill>
                <a:latin typeface="Khmer UI" pitchFamily="34" charset="0"/>
                <a:cs typeface="Khmer UI" pitchFamily="34" charset="0"/>
              </a:rPr>
              <a:t>A Child of God</a:t>
            </a:r>
          </a:p>
          <a:p>
            <a:endParaRPr lang="en-US" sz="3600" dirty="0">
              <a:solidFill>
                <a:schemeClr val="bg1"/>
              </a:solidFill>
              <a:latin typeface="Khmer UI" pitchFamily="34" charset="0"/>
              <a:cs typeface="Khmer UI" pitchFamily="34" charset="0"/>
            </a:endParaRPr>
          </a:p>
          <a:p>
            <a:r>
              <a:rPr lang="en-US" sz="3600" dirty="0">
                <a:solidFill>
                  <a:schemeClr val="bg1"/>
                </a:solidFill>
                <a:latin typeface="Khmer UI" pitchFamily="34" charset="0"/>
                <a:cs typeface="Khmer UI" pitchFamily="34" charset="0"/>
              </a:rPr>
              <a:t>TO HIS BRETHREN</a:t>
            </a:r>
          </a:p>
          <a:p>
            <a:pPr lvl="1"/>
            <a:r>
              <a:rPr lang="en-US" sz="3200" b="1" dirty="0">
                <a:solidFill>
                  <a:schemeClr val="bg1"/>
                </a:solidFill>
                <a:latin typeface="Khmer UI" pitchFamily="34" charset="0"/>
                <a:cs typeface="Khmer UI" pitchFamily="34" charset="0"/>
              </a:rPr>
              <a:t>A Member of the Body</a:t>
            </a:r>
          </a:p>
          <a:p>
            <a:pPr lvl="1"/>
            <a:r>
              <a:rPr lang="en-US" sz="3200" dirty="0">
                <a:solidFill>
                  <a:schemeClr val="bg1"/>
                </a:solidFill>
                <a:latin typeface="Khmer UI" pitchFamily="34" charset="0"/>
                <a:cs typeface="Khmer UI" pitchFamily="34" charset="0"/>
              </a:rPr>
              <a:t>“My Brother’s Keeper”</a:t>
            </a:r>
          </a:p>
          <a:p>
            <a:pPr lvl="1"/>
            <a:r>
              <a:rPr lang="en-US" sz="3200" dirty="0">
                <a:solidFill>
                  <a:schemeClr val="bg1"/>
                </a:solidFill>
                <a:latin typeface="Khmer UI" pitchFamily="34" charset="0"/>
                <a:cs typeface="Khmer UI" pitchFamily="34" charset="0"/>
              </a:rPr>
              <a:t>A Servant</a:t>
            </a:r>
          </a:p>
          <a:p>
            <a:r>
              <a:rPr lang="en-US" sz="3600" dirty="0">
                <a:solidFill>
                  <a:schemeClr val="bg1"/>
                </a:solidFill>
                <a:latin typeface="Khmer UI" pitchFamily="34" charset="0"/>
                <a:cs typeface="Khmer UI" pitchFamily="34" charset="0"/>
              </a:rPr>
              <a:t>TO THE WORLD</a:t>
            </a:r>
          </a:p>
          <a:p>
            <a:pPr lvl="1"/>
            <a:r>
              <a:rPr lang="en-US" sz="3200" dirty="0">
                <a:solidFill>
                  <a:schemeClr val="bg1"/>
                </a:solidFill>
                <a:latin typeface="Khmer UI" pitchFamily="34" charset="0"/>
                <a:cs typeface="Khmer UI" pitchFamily="34" charset="0"/>
              </a:rPr>
              <a:t>Strangers &amp; Pilgrims</a:t>
            </a:r>
          </a:p>
          <a:p>
            <a:pPr lvl="1"/>
            <a:r>
              <a:rPr lang="en-US" sz="3200" dirty="0">
                <a:solidFill>
                  <a:schemeClr val="bg1"/>
                </a:solidFill>
                <a:latin typeface="Khmer UI" pitchFamily="34" charset="0"/>
                <a:cs typeface="Khmer UI" pitchFamily="34" charset="0"/>
              </a:rPr>
              <a:t>Salt &amp; Light</a:t>
            </a:r>
          </a:p>
          <a:p>
            <a:pPr lvl="1"/>
            <a:r>
              <a:rPr lang="en-US" sz="3200" dirty="0">
                <a:solidFill>
                  <a:schemeClr val="bg1"/>
                </a:solidFill>
                <a:latin typeface="Khmer UI" pitchFamily="34" charset="0"/>
                <a:cs typeface="Khmer UI" pitchFamily="34" charset="0"/>
              </a:rPr>
              <a:t>An Apologist</a:t>
            </a:r>
          </a:p>
          <a:p>
            <a:pPr lvl="1"/>
            <a:r>
              <a:rPr lang="en-US" sz="3200" dirty="0">
                <a:solidFill>
                  <a:schemeClr val="bg1"/>
                </a:solidFill>
                <a:latin typeface="Khmer UI" pitchFamily="34" charset="0"/>
                <a:cs typeface="Khmer UI" pitchFamily="34" charset="0"/>
              </a:rPr>
              <a:t>Fishers of Men</a:t>
            </a:r>
          </a:p>
        </p:txBody>
      </p:sp>
      <p:cxnSp>
        <p:nvCxnSpPr>
          <p:cNvPr id="7" name="Straight Arrow Connector 6">
            <a:extLst>
              <a:ext uri="{FF2B5EF4-FFF2-40B4-BE49-F238E27FC236}">
                <a16:creationId xmlns:a16="http://schemas.microsoft.com/office/drawing/2014/main" id="{033B7851-F7EE-4571-8BFD-C0915EB9ECFF}"/>
              </a:ext>
            </a:extLst>
          </p:cNvPr>
          <p:cNvCxnSpPr>
            <a:cxnSpLocks/>
          </p:cNvCxnSpPr>
          <p:nvPr/>
        </p:nvCxnSpPr>
        <p:spPr>
          <a:xfrm>
            <a:off x="5427429" y="2433494"/>
            <a:ext cx="1163782"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25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Upcoming Lessons</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690688"/>
            <a:ext cx="10265229" cy="627382"/>
          </a:xfrm>
        </p:spPr>
        <p:txBody>
          <a:bodyPr>
            <a:normAutofit/>
          </a:bodyPr>
          <a:lstStyle/>
          <a:p>
            <a:pPr marL="0" indent="0" defTabSz="463550">
              <a:spcBef>
                <a:spcPts val="0"/>
              </a:spcBef>
              <a:buNone/>
            </a:pPr>
            <a:r>
              <a:rPr lang="en-US" sz="3200" u="sng" dirty="0">
                <a:solidFill>
                  <a:schemeClr val="bg1"/>
                </a:solidFill>
              </a:rPr>
              <a:t>Lesson 8: “My Brother’s Keeper” – The Disciple’s Support</a:t>
            </a:r>
          </a:p>
        </p:txBody>
      </p:sp>
      <p:sp>
        <p:nvSpPr>
          <p:cNvPr id="5" name="Content Placeholder 2">
            <a:extLst>
              <a:ext uri="{FF2B5EF4-FFF2-40B4-BE49-F238E27FC236}">
                <a16:creationId xmlns:a16="http://schemas.microsoft.com/office/drawing/2014/main" id="{12A38CDE-AFE1-40BD-8A3A-5F5C13CAD8E2}"/>
              </a:ext>
            </a:extLst>
          </p:cNvPr>
          <p:cNvSpPr txBox="1">
            <a:spLocks/>
          </p:cNvSpPr>
          <p:nvPr/>
        </p:nvSpPr>
        <p:spPr>
          <a:xfrm>
            <a:off x="838199" y="2318070"/>
            <a:ext cx="8012184" cy="211970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63550">
              <a:lnSpc>
                <a:spcPct val="70000"/>
              </a:lnSpc>
              <a:spcBef>
                <a:spcPts val="0"/>
              </a:spcBef>
            </a:pPr>
            <a:r>
              <a:rPr lang="en-US" sz="2800" dirty="0">
                <a:solidFill>
                  <a:schemeClr val="bg1"/>
                </a:solidFill>
              </a:rPr>
              <a:t>Love</a:t>
            </a:r>
          </a:p>
          <a:p>
            <a:pPr lvl="1" defTabSz="463550">
              <a:lnSpc>
                <a:spcPct val="70000"/>
              </a:lnSpc>
              <a:spcBef>
                <a:spcPts val="0"/>
              </a:spcBef>
            </a:pPr>
            <a:r>
              <a:rPr lang="en-US" sz="2800" dirty="0">
                <a:solidFill>
                  <a:schemeClr val="bg1"/>
                </a:solidFill>
              </a:rPr>
              <a:t>Consideration</a:t>
            </a:r>
          </a:p>
          <a:p>
            <a:pPr lvl="1" defTabSz="463550">
              <a:lnSpc>
                <a:spcPct val="70000"/>
              </a:lnSpc>
              <a:spcBef>
                <a:spcPts val="0"/>
              </a:spcBef>
            </a:pPr>
            <a:r>
              <a:rPr lang="en-US" sz="2800" dirty="0">
                <a:solidFill>
                  <a:schemeClr val="bg1"/>
                </a:solidFill>
              </a:rPr>
              <a:t>Provocation</a:t>
            </a:r>
          </a:p>
          <a:p>
            <a:pPr lvl="1" defTabSz="463550">
              <a:lnSpc>
                <a:spcPct val="70000"/>
              </a:lnSpc>
              <a:spcBef>
                <a:spcPts val="0"/>
              </a:spcBef>
            </a:pPr>
            <a:r>
              <a:rPr lang="en-US" sz="2800" dirty="0">
                <a:solidFill>
                  <a:schemeClr val="bg1"/>
                </a:solidFill>
              </a:rPr>
              <a:t>Exhortation</a:t>
            </a:r>
          </a:p>
          <a:p>
            <a:pPr lvl="1" defTabSz="463550">
              <a:lnSpc>
                <a:spcPct val="70000"/>
              </a:lnSpc>
              <a:spcBef>
                <a:spcPts val="0"/>
              </a:spcBef>
            </a:pPr>
            <a:r>
              <a:rPr lang="en-US" sz="2800" dirty="0">
                <a:solidFill>
                  <a:schemeClr val="bg1"/>
                </a:solidFill>
              </a:rPr>
              <a:t>Restoration</a:t>
            </a:r>
          </a:p>
          <a:p>
            <a:pPr defTabSz="463550">
              <a:lnSpc>
                <a:spcPct val="70000"/>
              </a:lnSpc>
              <a:spcBef>
                <a:spcPts val="0"/>
              </a:spcBef>
            </a:pPr>
            <a:endParaRPr lang="en-US" dirty="0">
              <a:solidFill>
                <a:schemeClr val="bg1"/>
              </a:solidFill>
            </a:endParaRPr>
          </a:p>
          <a:p>
            <a:pPr defTabSz="463550">
              <a:lnSpc>
                <a:spcPct val="70000"/>
              </a:lnSpc>
              <a:spcBef>
                <a:spcPts val="0"/>
              </a:spcBef>
            </a:pPr>
            <a:r>
              <a:rPr lang="en-US" dirty="0">
                <a:solidFill>
                  <a:schemeClr val="bg1"/>
                </a:solidFill>
              </a:rPr>
              <a:t>Good Works</a:t>
            </a:r>
          </a:p>
          <a:p>
            <a:pPr defTabSz="463550">
              <a:lnSpc>
                <a:spcPct val="70000"/>
              </a:lnSpc>
              <a:spcBef>
                <a:spcPts val="0"/>
              </a:spcBef>
            </a:pPr>
            <a:r>
              <a:rPr lang="en-US" dirty="0">
                <a:solidFill>
                  <a:schemeClr val="bg1"/>
                </a:solidFill>
              </a:rPr>
              <a:t>A Good Example</a:t>
            </a:r>
          </a:p>
          <a:p>
            <a:pPr defTabSz="463550">
              <a:lnSpc>
                <a:spcPct val="70000"/>
              </a:lnSpc>
              <a:spcBef>
                <a:spcPts val="0"/>
              </a:spcBef>
            </a:pPr>
            <a:r>
              <a:rPr lang="en-US" dirty="0">
                <a:solidFill>
                  <a:schemeClr val="bg1"/>
                </a:solidFill>
              </a:rPr>
              <a:t>Patience</a:t>
            </a:r>
          </a:p>
          <a:p>
            <a:pPr defTabSz="463550">
              <a:lnSpc>
                <a:spcPct val="70000"/>
              </a:lnSpc>
              <a:spcBef>
                <a:spcPts val="0"/>
              </a:spcBef>
            </a:pPr>
            <a:r>
              <a:rPr lang="en-US" dirty="0">
                <a:solidFill>
                  <a:schemeClr val="bg1"/>
                </a:solidFill>
              </a:rPr>
              <a:t>The Benefit of the Doubt</a:t>
            </a:r>
          </a:p>
          <a:p>
            <a:pPr defTabSz="463550">
              <a:lnSpc>
                <a:spcPct val="70000"/>
              </a:lnSpc>
              <a:spcBef>
                <a:spcPts val="0"/>
              </a:spcBef>
            </a:pPr>
            <a:r>
              <a:rPr lang="en-US" dirty="0">
                <a:solidFill>
                  <a:schemeClr val="bg1"/>
                </a:solidFill>
              </a:rPr>
              <a:t>Forgiveness</a:t>
            </a:r>
          </a:p>
        </p:txBody>
      </p:sp>
      <p:sp>
        <p:nvSpPr>
          <p:cNvPr id="7" name="Content Placeholder 2">
            <a:extLst>
              <a:ext uri="{FF2B5EF4-FFF2-40B4-BE49-F238E27FC236}">
                <a16:creationId xmlns:a16="http://schemas.microsoft.com/office/drawing/2014/main" id="{17B15B83-1883-45ED-9789-2E55A1C74AA3}"/>
              </a:ext>
            </a:extLst>
          </p:cNvPr>
          <p:cNvSpPr txBox="1">
            <a:spLocks/>
          </p:cNvSpPr>
          <p:nvPr/>
        </p:nvSpPr>
        <p:spPr>
          <a:xfrm>
            <a:off x="838199" y="4124085"/>
            <a:ext cx="9693730" cy="627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Font typeface="Arial" panose="020B0604020202020204" pitchFamily="34" charset="0"/>
              <a:buNone/>
            </a:pPr>
            <a:r>
              <a:rPr lang="en-US" sz="3200" u="sng" dirty="0">
                <a:solidFill>
                  <a:schemeClr val="bg1"/>
                </a:solidFill>
              </a:rPr>
              <a:t>Lesson 9: “A Servant” – The Disciple’s Greatness</a:t>
            </a:r>
          </a:p>
        </p:txBody>
      </p:sp>
      <p:sp>
        <p:nvSpPr>
          <p:cNvPr id="8" name="Content Placeholder 2">
            <a:extLst>
              <a:ext uri="{FF2B5EF4-FFF2-40B4-BE49-F238E27FC236}">
                <a16:creationId xmlns:a16="http://schemas.microsoft.com/office/drawing/2014/main" id="{25451105-1556-4BF5-8D1A-91E4E92BF43E}"/>
              </a:ext>
            </a:extLst>
          </p:cNvPr>
          <p:cNvSpPr txBox="1">
            <a:spLocks/>
          </p:cNvSpPr>
          <p:nvPr/>
        </p:nvSpPr>
        <p:spPr>
          <a:xfrm>
            <a:off x="838199" y="4751467"/>
            <a:ext cx="8012184" cy="1472706"/>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defTabSz="463550">
              <a:spcBef>
                <a:spcPts val="0"/>
              </a:spcBef>
            </a:pPr>
            <a:r>
              <a:rPr lang="en-US" sz="2800" dirty="0">
                <a:solidFill>
                  <a:schemeClr val="bg1"/>
                </a:solidFill>
              </a:rPr>
              <a:t>Why be a servant?</a:t>
            </a:r>
          </a:p>
          <a:p>
            <a:pPr lvl="1" defTabSz="463550">
              <a:spcBef>
                <a:spcPts val="0"/>
              </a:spcBef>
            </a:pPr>
            <a:r>
              <a:rPr lang="en-US" sz="2800" dirty="0">
                <a:solidFill>
                  <a:schemeClr val="bg1"/>
                </a:solidFill>
              </a:rPr>
              <a:t>How to be a good servant?</a:t>
            </a:r>
          </a:p>
          <a:p>
            <a:pPr lvl="2" defTabSz="463550">
              <a:spcBef>
                <a:spcPts val="0"/>
              </a:spcBef>
            </a:pPr>
            <a:r>
              <a:rPr lang="en-US" sz="2600" dirty="0">
                <a:solidFill>
                  <a:schemeClr val="bg1"/>
                </a:solidFill>
              </a:rPr>
              <a:t>Attitude, Awareness, Action, Availability</a:t>
            </a:r>
          </a:p>
        </p:txBody>
      </p:sp>
    </p:spTree>
    <p:extLst>
      <p:ext uri="{BB962C8B-B14F-4D97-AF65-F5344CB8AC3E}">
        <p14:creationId xmlns:p14="http://schemas.microsoft.com/office/powerpoint/2010/main" val="188594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Step Back Recap</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5" name="Content Placeholder 2">
            <a:extLst>
              <a:ext uri="{FF2B5EF4-FFF2-40B4-BE49-F238E27FC236}">
                <a16:creationId xmlns:a16="http://schemas.microsoft.com/office/drawing/2014/main" id="{12A38CDE-AFE1-40BD-8A3A-5F5C13CAD8E2}"/>
              </a:ext>
            </a:extLst>
          </p:cNvPr>
          <p:cNvSpPr txBox="1">
            <a:spLocks/>
          </p:cNvSpPr>
          <p:nvPr/>
        </p:nvSpPr>
        <p:spPr>
          <a:xfrm>
            <a:off x="731909" y="1709689"/>
            <a:ext cx="9719174" cy="1746073"/>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lnSpc>
                <a:spcPct val="70000"/>
              </a:lnSpc>
              <a:spcBef>
                <a:spcPts val="0"/>
              </a:spcBef>
              <a:buNone/>
            </a:pPr>
            <a:r>
              <a:rPr lang="en-US" sz="3200" u="sng" dirty="0">
                <a:solidFill>
                  <a:schemeClr val="bg1"/>
                </a:solidFill>
              </a:rPr>
              <a:t>Discipleship</a:t>
            </a:r>
          </a:p>
          <a:p>
            <a:pPr lvl="2" defTabSz="463550">
              <a:spcBef>
                <a:spcPts val="0"/>
              </a:spcBef>
            </a:pPr>
            <a:r>
              <a:rPr lang="en-US" sz="2800" dirty="0">
                <a:solidFill>
                  <a:schemeClr val="bg1"/>
                </a:solidFill>
              </a:rPr>
              <a:t>Deny Self</a:t>
            </a:r>
          </a:p>
          <a:p>
            <a:pPr lvl="2" defTabSz="463550">
              <a:spcBef>
                <a:spcPts val="0"/>
              </a:spcBef>
            </a:pPr>
            <a:r>
              <a:rPr lang="en-US" sz="2800" dirty="0">
                <a:solidFill>
                  <a:schemeClr val="bg1"/>
                </a:solidFill>
              </a:rPr>
              <a:t>Willing to Suffer</a:t>
            </a:r>
          </a:p>
          <a:p>
            <a:pPr lvl="2" defTabSz="463550">
              <a:spcBef>
                <a:spcPts val="0"/>
              </a:spcBef>
            </a:pPr>
            <a:r>
              <a:rPr lang="en-US" sz="2800" dirty="0">
                <a:solidFill>
                  <a:schemeClr val="bg1"/>
                </a:solidFill>
              </a:rPr>
              <a:t>Learn From Christ</a:t>
            </a:r>
          </a:p>
          <a:p>
            <a:pPr defTabSz="463550">
              <a:spcBef>
                <a:spcPts val="0"/>
              </a:spcBef>
            </a:pPr>
            <a:endParaRPr lang="en-US" sz="2400" dirty="0">
              <a:solidFill>
                <a:schemeClr val="bg1"/>
              </a:solidFill>
            </a:endParaRPr>
          </a:p>
          <a:p>
            <a:pPr defTabSz="463550">
              <a:spcBef>
                <a:spcPts val="0"/>
              </a:spcBef>
            </a:pPr>
            <a:r>
              <a:rPr lang="en-US" dirty="0">
                <a:solidFill>
                  <a:schemeClr val="bg1"/>
                </a:solidFill>
              </a:rPr>
              <a:t>Bear Fruit</a:t>
            </a:r>
          </a:p>
          <a:p>
            <a:pPr defTabSz="463550">
              <a:spcBef>
                <a:spcPts val="0"/>
              </a:spcBef>
            </a:pPr>
            <a:r>
              <a:rPr lang="en-US" dirty="0">
                <a:solidFill>
                  <a:schemeClr val="bg1"/>
                </a:solidFill>
              </a:rPr>
              <a:t>Love Our Brethren</a:t>
            </a:r>
          </a:p>
          <a:p>
            <a:pPr defTabSz="463550">
              <a:spcBef>
                <a:spcPts val="0"/>
              </a:spcBef>
            </a:pPr>
            <a:r>
              <a:rPr lang="en-US" dirty="0">
                <a:solidFill>
                  <a:schemeClr val="bg1"/>
                </a:solidFill>
              </a:rPr>
              <a:t>Committed to Following Christ</a:t>
            </a:r>
          </a:p>
        </p:txBody>
      </p:sp>
      <p:sp>
        <p:nvSpPr>
          <p:cNvPr id="7" name="Content Placeholder 2">
            <a:extLst>
              <a:ext uri="{FF2B5EF4-FFF2-40B4-BE49-F238E27FC236}">
                <a16:creationId xmlns:a16="http://schemas.microsoft.com/office/drawing/2014/main" id="{17B15B83-1883-45ED-9789-2E55A1C74AA3}"/>
              </a:ext>
            </a:extLst>
          </p:cNvPr>
          <p:cNvSpPr txBox="1">
            <a:spLocks/>
          </p:cNvSpPr>
          <p:nvPr/>
        </p:nvSpPr>
        <p:spPr>
          <a:xfrm>
            <a:off x="838199" y="3553446"/>
            <a:ext cx="4388142" cy="17460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463550">
              <a:spcBef>
                <a:spcPts val="0"/>
              </a:spcBef>
              <a:buFont typeface="Arial" panose="020B0604020202020204" pitchFamily="34" charset="0"/>
              <a:buNone/>
            </a:pPr>
            <a:r>
              <a:rPr lang="en-US" sz="3200" u="sng" dirty="0">
                <a:solidFill>
                  <a:schemeClr val="bg1"/>
                </a:solidFill>
              </a:rPr>
              <a:t>Relationship with Self</a:t>
            </a:r>
          </a:p>
        </p:txBody>
      </p:sp>
      <p:sp>
        <p:nvSpPr>
          <p:cNvPr id="10" name="Content Placeholder 2">
            <a:extLst>
              <a:ext uri="{FF2B5EF4-FFF2-40B4-BE49-F238E27FC236}">
                <a16:creationId xmlns:a16="http://schemas.microsoft.com/office/drawing/2014/main" id="{B58B953C-51C4-45E2-A833-FC1FC2CEC31E}"/>
              </a:ext>
            </a:extLst>
          </p:cNvPr>
          <p:cNvSpPr txBox="1">
            <a:spLocks/>
          </p:cNvSpPr>
          <p:nvPr/>
        </p:nvSpPr>
        <p:spPr>
          <a:xfrm>
            <a:off x="5996975" y="3555824"/>
            <a:ext cx="5257800" cy="2002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63550">
              <a:spcBef>
                <a:spcPts val="0"/>
              </a:spcBef>
              <a:buFont typeface="Arial" panose="020B0604020202020204" pitchFamily="34" charset="0"/>
              <a:buNone/>
            </a:pPr>
            <a:r>
              <a:rPr lang="en-US" sz="3200" u="sng" dirty="0">
                <a:solidFill>
                  <a:schemeClr val="bg1"/>
                </a:solidFill>
              </a:rPr>
              <a:t>Relationship with The Lord</a:t>
            </a:r>
          </a:p>
          <a:p>
            <a:pPr marL="0" indent="0" defTabSz="463550">
              <a:spcBef>
                <a:spcPts val="0"/>
              </a:spcBef>
              <a:buFont typeface="Arial" panose="020B0604020202020204" pitchFamily="34" charset="0"/>
              <a:buNone/>
            </a:pPr>
            <a:endParaRPr lang="en-US" sz="3200" dirty="0">
              <a:solidFill>
                <a:schemeClr val="bg1"/>
              </a:solidFill>
            </a:endParaRPr>
          </a:p>
        </p:txBody>
      </p:sp>
      <p:pic>
        <p:nvPicPr>
          <p:cNvPr id="3" name="Picture 2">
            <a:extLst>
              <a:ext uri="{FF2B5EF4-FFF2-40B4-BE49-F238E27FC236}">
                <a16:creationId xmlns:a16="http://schemas.microsoft.com/office/drawing/2014/main" id="{39EA2768-0087-4D71-B174-C85765099C94}"/>
              </a:ext>
            </a:extLst>
          </p:cNvPr>
          <p:cNvPicPr>
            <a:picLocks noChangeAspect="1"/>
          </p:cNvPicPr>
          <p:nvPr/>
        </p:nvPicPr>
        <p:blipFill>
          <a:blip r:embed="rId2"/>
          <a:stretch>
            <a:fillRect/>
          </a:stretch>
        </p:blipFill>
        <p:spPr>
          <a:xfrm>
            <a:off x="2858985" y="4690848"/>
            <a:ext cx="2246480" cy="1497653"/>
          </a:xfrm>
          <a:prstGeom prst="rect">
            <a:avLst/>
          </a:prstGeom>
        </p:spPr>
      </p:pic>
      <p:pic>
        <p:nvPicPr>
          <p:cNvPr id="4" name="Picture 3">
            <a:extLst>
              <a:ext uri="{FF2B5EF4-FFF2-40B4-BE49-F238E27FC236}">
                <a16:creationId xmlns:a16="http://schemas.microsoft.com/office/drawing/2014/main" id="{C5E554B4-9481-46FC-B26A-73A6C2D538A7}"/>
              </a:ext>
            </a:extLst>
          </p:cNvPr>
          <p:cNvPicPr>
            <a:picLocks noChangeAspect="1"/>
          </p:cNvPicPr>
          <p:nvPr/>
        </p:nvPicPr>
        <p:blipFill>
          <a:blip r:embed="rId3"/>
          <a:stretch>
            <a:fillRect/>
          </a:stretch>
        </p:blipFill>
        <p:spPr>
          <a:xfrm>
            <a:off x="844525" y="4337503"/>
            <a:ext cx="1823908" cy="1506386"/>
          </a:xfrm>
          <a:prstGeom prst="rect">
            <a:avLst/>
          </a:prstGeom>
        </p:spPr>
      </p:pic>
      <p:pic>
        <p:nvPicPr>
          <p:cNvPr id="6" name="Picture 5">
            <a:extLst>
              <a:ext uri="{FF2B5EF4-FFF2-40B4-BE49-F238E27FC236}">
                <a16:creationId xmlns:a16="http://schemas.microsoft.com/office/drawing/2014/main" id="{1EC8FA86-F92F-4BA2-BEBF-A560341AEB2A}"/>
              </a:ext>
            </a:extLst>
          </p:cNvPr>
          <p:cNvPicPr>
            <a:picLocks noChangeAspect="1"/>
          </p:cNvPicPr>
          <p:nvPr/>
        </p:nvPicPr>
        <p:blipFill>
          <a:blip r:embed="rId4"/>
          <a:stretch>
            <a:fillRect/>
          </a:stretch>
        </p:blipFill>
        <p:spPr>
          <a:xfrm>
            <a:off x="5444456" y="4117936"/>
            <a:ext cx="2043898" cy="1361550"/>
          </a:xfrm>
          <a:prstGeom prst="rect">
            <a:avLst/>
          </a:prstGeom>
        </p:spPr>
      </p:pic>
      <p:pic>
        <p:nvPicPr>
          <p:cNvPr id="8" name="Picture 7">
            <a:extLst>
              <a:ext uri="{FF2B5EF4-FFF2-40B4-BE49-F238E27FC236}">
                <a16:creationId xmlns:a16="http://schemas.microsoft.com/office/drawing/2014/main" id="{D4E5A45C-3836-46E5-B506-936F353F4CBA}"/>
              </a:ext>
            </a:extLst>
          </p:cNvPr>
          <p:cNvPicPr>
            <a:picLocks noChangeAspect="1"/>
          </p:cNvPicPr>
          <p:nvPr/>
        </p:nvPicPr>
        <p:blipFill>
          <a:blip r:embed="rId5"/>
          <a:stretch>
            <a:fillRect/>
          </a:stretch>
        </p:blipFill>
        <p:spPr>
          <a:xfrm>
            <a:off x="7706469" y="4484986"/>
            <a:ext cx="1838812" cy="1716225"/>
          </a:xfrm>
          <a:prstGeom prst="rect">
            <a:avLst/>
          </a:prstGeom>
        </p:spPr>
      </p:pic>
      <p:pic>
        <p:nvPicPr>
          <p:cNvPr id="11" name="Picture 10">
            <a:extLst>
              <a:ext uri="{FF2B5EF4-FFF2-40B4-BE49-F238E27FC236}">
                <a16:creationId xmlns:a16="http://schemas.microsoft.com/office/drawing/2014/main" id="{5EA1D45F-5202-4437-8ECF-A52B5901A1D7}"/>
              </a:ext>
            </a:extLst>
          </p:cNvPr>
          <p:cNvPicPr>
            <a:picLocks noChangeAspect="1"/>
          </p:cNvPicPr>
          <p:nvPr/>
        </p:nvPicPr>
        <p:blipFill>
          <a:blip r:embed="rId6"/>
          <a:stretch>
            <a:fillRect/>
          </a:stretch>
        </p:blipFill>
        <p:spPr>
          <a:xfrm>
            <a:off x="9769568" y="4117936"/>
            <a:ext cx="1363031" cy="2294435"/>
          </a:xfrm>
          <a:prstGeom prst="rect">
            <a:avLst/>
          </a:prstGeom>
        </p:spPr>
      </p:pic>
    </p:spTree>
    <p:extLst>
      <p:ext uri="{BB962C8B-B14F-4D97-AF65-F5344CB8AC3E}">
        <p14:creationId xmlns:p14="http://schemas.microsoft.com/office/powerpoint/2010/main" val="104380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peaker&#10;&#10;Description generated with high confidence">
            <a:extLst>
              <a:ext uri="{FF2B5EF4-FFF2-40B4-BE49-F238E27FC236}">
                <a16:creationId xmlns:a16="http://schemas.microsoft.com/office/drawing/2014/main" id="{9B641C60-76BC-47E2-B4B5-9E7D3704B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2" y="-43293"/>
            <a:ext cx="12210562" cy="6901293"/>
          </a:xfrm>
          <a:prstGeom prst="rect">
            <a:avLst/>
          </a:prstGeom>
        </p:spPr>
      </p:pic>
      <p:sp>
        <p:nvSpPr>
          <p:cNvPr id="2" name="Title 1">
            <a:extLst>
              <a:ext uri="{FF2B5EF4-FFF2-40B4-BE49-F238E27FC236}">
                <a16:creationId xmlns:a16="http://schemas.microsoft.com/office/drawing/2014/main" id="{2FC4503C-33B9-4D0E-8B5B-F53DE3B3C83C}"/>
              </a:ext>
            </a:extLst>
          </p:cNvPr>
          <p:cNvSpPr>
            <a:spLocks noGrp="1"/>
          </p:cNvSpPr>
          <p:nvPr>
            <p:ph type="ctrTitle"/>
          </p:nvPr>
        </p:nvSpPr>
        <p:spPr/>
        <p:txBody>
          <a:bodyPr>
            <a:normAutofit/>
          </a:bodyPr>
          <a:lstStyle/>
          <a:p>
            <a:r>
              <a:rPr lang="en-US" sz="3600" spc="300" dirty="0">
                <a:solidFill>
                  <a:schemeClr val="bg1"/>
                </a:solidFill>
                <a:latin typeface="Khmer UI" panose="020B0502040204020203" pitchFamily="34" charset="0"/>
                <a:cs typeface="Khmer UI" panose="020B0502040204020203" pitchFamily="34" charset="0"/>
              </a:rPr>
              <a:t>LESSON 7: A Member of the Body</a:t>
            </a:r>
            <a:br>
              <a:rPr lang="en-US" sz="3600" spc="300" dirty="0">
                <a:solidFill>
                  <a:schemeClr val="bg1"/>
                </a:solidFill>
                <a:latin typeface="Khmer UI" panose="020B0502040204020203" pitchFamily="34" charset="0"/>
                <a:cs typeface="Khmer UI" panose="020B0502040204020203" pitchFamily="34" charset="0"/>
              </a:rPr>
            </a:br>
            <a:r>
              <a:rPr lang="en-US" sz="2800" spc="300" dirty="0">
                <a:solidFill>
                  <a:schemeClr val="bg1"/>
                </a:solidFill>
                <a:latin typeface="Khmer UI" panose="020B0502040204020203" pitchFamily="34" charset="0"/>
                <a:cs typeface="Khmer UI" panose="020B0502040204020203" pitchFamily="34" charset="0"/>
              </a:rPr>
              <a:t>The Disciple’s Place</a:t>
            </a:r>
            <a:endParaRPr lang="en-US" sz="3600" spc="300" dirty="0">
              <a:solidFill>
                <a:schemeClr val="bg1"/>
              </a:solidFill>
              <a:latin typeface="Khmer UI" panose="020B0502040204020203" pitchFamily="34" charset="0"/>
              <a:cs typeface="Khmer UI" panose="020B0502040204020203" pitchFamily="34" charset="0"/>
            </a:endParaRPr>
          </a:p>
        </p:txBody>
      </p:sp>
      <p:sp>
        <p:nvSpPr>
          <p:cNvPr id="3" name="Subtitle 2">
            <a:extLst>
              <a:ext uri="{FF2B5EF4-FFF2-40B4-BE49-F238E27FC236}">
                <a16:creationId xmlns:a16="http://schemas.microsoft.com/office/drawing/2014/main" id="{7C421AC8-238B-46E7-AFAE-0AF38595F50A}"/>
              </a:ext>
            </a:extLst>
          </p:cNvPr>
          <p:cNvSpPr>
            <a:spLocks noGrp="1"/>
          </p:cNvSpPr>
          <p:nvPr>
            <p:ph type="subTitle" idx="1"/>
          </p:nvPr>
        </p:nvSpPr>
        <p:spPr>
          <a:xfrm>
            <a:off x="1433571" y="4356100"/>
            <a:ext cx="9306296" cy="1379537"/>
          </a:xfrm>
        </p:spPr>
        <p:txBody>
          <a:bodyPr/>
          <a:lstStyle/>
          <a:p>
            <a:pPr algn="l">
              <a:tabLst>
                <a:tab pos="9085263" algn="r"/>
              </a:tabLst>
            </a:pPr>
            <a:r>
              <a:rPr lang="en-US" sz="2800" i="1" dirty="0">
                <a:solidFill>
                  <a:schemeClr val="bg1"/>
                </a:solidFill>
                <a:latin typeface="Khmer UI" pitchFamily="34" charset="0"/>
                <a:cs typeface="Khmer UI" pitchFamily="34" charset="0"/>
              </a:rPr>
              <a:t>So we, who are many, are one body in Christ, and individually members one of another.  (Romans 12:5)</a:t>
            </a:r>
            <a:endParaRPr lang="en-US" dirty="0"/>
          </a:p>
        </p:txBody>
      </p:sp>
    </p:spTree>
    <p:extLst>
      <p:ext uri="{BB962C8B-B14F-4D97-AF65-F5344CB8AC3E}">
        <p14:creationId xmlns:p14="http://schemas.microsoft.com/office/powerpoint/2010/main" val="1754616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Christ is the Head; the Church is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515600" cy="4638355"/>
          </a:xfrm>
        </p:spPr>
        <p:txBody>
          <a:bodyPr>
            <a:normAutofit lnSpcReduction="10000"/>
          </a:bodyPr>
          <a:lstStyle/>
          <a:p>
            <a:pPr marL="0" indent="0" defTabSz="463550">
              <a:spcBef>
                <a:spcPts val="0"/>
              </a:spcBef>
              <a:buNone/>
            </a:pPr>
            <a:r>
              <a:rPr lang="en-US" dirty="0">
                <a:solidFill>
                  <a:schemeClr val="bg1"/>
                </a:solidFill>
              </a:rPr>
              <a:t>“And He put all things in subjection under His feet, and gave Him as head over all things to the church, which is His body, the fullness of Him who fills all in all.”  (Eph. 1:22-23)</a:t>
            </a:r>
          </a:p>
          <a:p>
            <a:pPr marL="457200" lvl="1"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“Universal” church</a:t>
            </a:r>
          </a:p>
          <a:p>
            <a:pPr lvl="1" defTabSz="463550">
              <a:spcBef>
                <a:spcPts val="0"/>
              </a:spcBef>
            </a:pPr>
            <a:r>
              <a:rPr lang="en-US" dirty="0">
                <a:solidFill>
                  <a:schemeClr val="bg1"/>
                </a:solidFill>
              </a:rPr>
              <a:t>Matt. 16:18 “…and upon this rock I will build My church…”</a:t>
            </a:r>
          </a:p>
          <a:p>
            <a:pPr lvl="1" defTabSz="463550">
              <a:spcBef>
                <a:spcPts val="0"/>
              </a:spcBef>
            </a:pPr>
            <a:r>
              <a:rPr lang="en-US" dirty="0">
                <a:solidFill>
                  <a:schemeClr val="bg1"/>
                </a:solidFill>
              </a:rPr>
              <a:t>Act. 9:31 “So the church throughout all Judea and Galilee and Samaria enjoyed peace, being built up; and, going on in the fear of the Lord and in the comfort of the Holy Spirit, it continued to increase.”</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“Local” Church</a:t>
            </a:r>
          </a:p>
          <a:p>
            <a:pPr lvl="1" defTabSz="463550">
              <a:spcBef>
                <a:spcPts val="0"/>
              </a:spcBef>
            </a:pPr>
            <a:r>
              <a:rPr lang="en-US" dirty="0">
                <a:solidFill>
                  <a:schemeClr val="bg1"/>
                </a:solidFill>
              </a:rPr>
              <a:t>Rev 2 &amp; 3 – seven churches of Asia</a:t>
            </a:r>
          </a:p>
          <a:p>
            <a:pPr lvl="1" defTabSz="463550">
              <a:spcBef>
                <a:spcPts val="0"/>
              </a:spcBef>
            </a:pPr>
            <a:r>
              <a:rPr lang="en-US" dirty="0">
                <a:solidFill>
                  <a:schemeClr val="bg1"/>
                </a:solidFill>
              </a:rPr>
              <a:t>2Cor. 1:1 “…to the church of God which is at Corinth…”</a:t>
            </a:r>
          </a:p>
          <a:p>
            <a:pPr marL="457200" lvl="1" indent="0" defTabSz="463550">
              <a:spcBef>
                <a:spcPts val="0"/>
              </a:spcBef>
              <a:buNone/>
            </a:pPr>
            <a:endParaRPr lang="en-US" dirty="0">
              <a:solidFill>
                <a:schemeClr val="bg1"/>
              </a:solidFill>
            </a:endParaRPr>
          </a:p>
          <a:p>
            <a:pPr marL="457200" lvl="1" indent="0" defTabSz="463550">
              <a:spcBef>
                <a:spcPts val="0"/>
              </a:spcBef>
              <a:buNone/>
            </a:pPr>
            <a:endParaRPr lang="en-US" dirty="0">
              <a:solidFill>
                <a:schemeClr val="bg1"/>
              </a:solidFill>
            </a:endParaRPr>
          </a:p>
        </p:txBody>
      </p:sp>
    </p:spTree>
    <p:extLst>
      <p:ext uri="{BB962C8B-B14F-4D97-AF65-F5344CB8AC3E}">
        <p14:creationId xmlns:p14="http://schemas.microsoft.com/office/powerpoint/2010/main" val="115642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Christ is the Head; the Church is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515600" cy="4638355"/>
          </a:xfrm>
        </p:spPr>
        <p:txBody>
          <a:bodyPr>
            <a:normAutofit/>
          </a:bodyPr>
          <a:lstStyle/>
          <a:p>
            <a:pPr marL="0" indent="0" defTabSz="463550">
              <a:spcBef>
                <a:spcPts val="0"/>
              </a:spcBef>
              <a:buNone/>
            </a:pPr>
            <a:r>
              <a:rPr lang="en-US" dirty="0">
                <a:solidFill>
                  <a:schemeClr val="bg1"/>
                </a:solidFill>
              </a:rPr>
              <a:t>Added to the church, the body? </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“Universal” church</a:t>
            </a:r>
          </a:p>
          <a:p>
            <a:pPr lvl="1" defTabSz="463550">
              <a:spcBef>
                <a:spcPts val="0"/>
              </a:spcBef>
            </a:pPr>
            <a:r>
              <a:rPr lang="en-US" dirty="0">
                <a:solidFill>
                  <a:schemeClr val="bg1"/>
                </a:solidFill>
              </a:rPr>
              <a:t>(Acts 2:41)  “So then, those who had received his word were baptized; and that day there were added about three thousand souls.”</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“Local” church</a:t>
            </a:r>
          </a:p>
          <a:p>
            <a:pPr lvl="1" defTabSz="463550">
              <a:spcBef>
                <a:spcPts val="0"/>
              </a:spcBef>
            </a:pPr>
            <a:r>
              <a:rPr lang="en-US" dirty="0">
                <a:solidFill>
                  <a:schemeClr val="bg1"/>
                </a:solidFill>
              </a:rPr>
              <a:t>(Acts 9:26)  When he came to Jerusalem, he was trying to associate with the disciples; but they were all afraid of him, not believing that he was a disciple.”</a:t>
            </a:r>
          </a:p>
          <a:p>
            <a:pPr marL="457200" lvl="1" indent="0" defTabSz="463550">
              <a:spcBef>
                <a:spcPts val="0"/>
              </a:spcBef>
              <a:buNone/>
            </a:pPr>
            <a:endParaRPr lang="en-US" dirty="0">
              <a:solidFill>
                <a:schemeClr val="bg1"/>
              </a:solidFill>
            </a:endParaRPr>
          </a:p>
          <a:p>
            <a:pPr marL="457200" lvl="1" indent="0" defTabSz="463550">
              <a:spcBef>
                <a:spcPts val="0"/>
              </a:spcBef>
              <a:buNone/>
            </a:pPr>
            <a:r>
              <a:rPr lang="en-US" dirty="0">
                <a:solidFill>
                  <a:schemeClr val="bg1"/>
                </a:solidFill>
              </a:rPr>
              <a:t>To associate – to join (KJV, YLT, ESV) – </a:t>
            </a:r>
            <a:r>
              <a:rPr lang="en-US" dirty="0" err="1">
                <a:solidFill>
                  <a:schemeClr val="bg1"/>
                </a:solidFill>
              </a:rPr>
              <a:t>kollao</a:t>
            </a:r>
            <a:r>
              <a:rPr lang="en-US" dirty="0">
                <a:solidFill>
                  <a:schemeClr val="bg1"/>
                </a:solidFill>
              </a:rPr>
              <a:t>  -  to glue, that is, to stick, cleave, join (self), keep company.</a:t>
            </a:r>
          </a:p>
          <a:p>
            <a:pPr defTabSz="463550">
              <a:spcBef>
                <a:spcPts val="0"/>
              </a:spcBef>
            </a:pPr>
            <a:endParaRPr lang="en-US" dirty="0">
              <a:solidFill>
                <a:schemeClr val="bg1"/>
              </a:solidFill>
            </a:endParaRPr>
          </a:p>
          <a:p>
            <a:pPr marL="457200" lvl="1" indent="0" defTabSz="463550">
              <a:spcBef>
                <a:spcPts val="0"/>
              </a:spcBef>
              <a:buNone/>
            </a:pPr>
            <a:endParaRPr lang="en-US" dirty="0">
              <a:solidFill>
                <a:schemeClr val="bg1"/>
              </a:solidFill>
            </a:endParaRPr>
          </a:p>
        </p:txBody>
      </p:sp>
    </p:spTree>
    <p:extLst>
      <p:ext uri="{BB962C8B-B14F-4D97-AF65-F5344CB8AC3E}">
        <p14:creationId xmlns:p14="http://schemas.microsoft.com/office/powerpoint/2010/main" val="465349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Benefits of Being in the Body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515600" cy="4638355"/>
          </a:xfrm>
        </p:spPr>
        <p:txBody>
          <a:bodyPr>
            <a:normAutofit/>
          </a:bodyPr>
          <a:lstStyle/>
          <a:p>
            <a:pPr marL="0" indent="0" defTabSz="463550">
              <a:spcBef>
                <a:spcPts val="0"/>
              </a:spcBef>
              <a:buNone/>
            </a:pPr>
            <a:r>
              <a:rPr lang="en-US" dirty="0">
                <a:solidFill>
                  <a:schemeClr val="bg1"/>
                </a:solidFill>
              </a:rPr>
              <a:t>Salvation is in the Body</a:t>
            </a:r>
          </a:p>
          <a:p>
            <a:pPr lvl="1" defTabSz="463550">
              <a:spcBef>
                <a:spcPts val="0"/>
              </a:spcBef>
            </a:pPr>
            <a:r>
              <a:rPr lang="en-US" dirty="0">
                <a:solidFill>
                  <a:schemeClr val="bg1"/>
                </a:solidFill>
              </a:rPr>
              <a:t>If the saved are added to the body (Acts 2:47), then salvation is found in the body</a:t>
            </a:r>
          </a:p>
          <a:p>
            <a:pPr marL="0" indent="0" defTabSz="463550">
              <a:spcBef>
                <a:spcPts val="0"/>
              </a:spcBef>
              <a:buNone/>
            </a:pPr>
            <a:r>
              <a:rPr lang="en-US" dirty="0">
                <a:solidFill>
                  <a:schemeClr val="bg1"/>
                </a:solidFill>
              </a:rPr>
              <a:t>Support and Edification</a:t>
            </a:r>
          </a:p>
          <a:p>
            <a:pPr lvl="1" defTabSz="463550">
              <a:spcBef>
                <a:spcPts val="0"/>
              </a:spcBef>
            </a:pPr>
            <a:r>
              <a:rPr lang="en-US" dirty="0">
                <a:solidFill>
                  <a:schemeClr val="bg1"/>
                </a:solidFill>
              </a:rPr>
              <a:t>Heb 3:13 – What is the benefit?</a:t>
            </a:r>
          </a:p>
          <a:p>
            <a:pPr lvl="1" defTabSz="463550">
              <a:spcBef>
                <a:spcPts val="0"/>
              </a:spcBef>
            </a:pPr>
            <a:r>
              <a:rPr lang="en-US" dirty="0">
                <a:solidFill>
                  <a:schemeClr val="bg1"/>
                </a:solidFill>
              </a:rPr>
              <a:t>Heb 10:24-25 – What is the benefit?</a:t>
            </a:r>
          </a:p>
          <a:p>
            <a:pPr lvl="1" defTabSz="463550">
              <a:spcBef>
                <a:spcPts val="0"/>
              </a:spcBef>
            </a:pPr>
            <a:r>
              <a:rPr lang="en-US" dirty="0">
                <a:solidFill>
                  <a:schemeClr val="bg1"/>
                </a:solidFill>
              </a:rPr>
              <a:t>Gal 6:1,2</a:t>
            </a:r>
          </a:p>
          <a:p>
            <a:pPr marL="0" indent="0" defTabSz="463550">
              <a:spcBef>
                <a:spcPts val="0"/>
              </a:spcBef>
              <a:buNone/>
            </a:pPr>
            <a:r>
              <a:rPr lang="en-US" dirty="0">
                <a:solidFill>
                  <a:schemeClr val="bg1"/>
                </a:solidFill>
              </a:rPr>
              <a:t>Prayer</a:t>
            </a:r>
          </a:p>
          <a:p>
            <a:pPr lvl="1" defTabSz="463550">
              <a:spcBef>
                <a:spcPts val="0"/>
              </a:spcBef>
            </a:pPr>
            <a:r>
              <a:rPr lang="en-US" dirty="0">
                <a:solidFill>
                  <a:schemeClr val="bg1"/>
                </a:solidFill>
              </a:rPr>
              <a:t>Acts 12:5 – What was the church doing? How were they doing it?</a:t>
            </a:r>
          </a:p>
          <a:p>
            <a:pPr lvl="1" defTabSz="463550">
              <a:spcBef>
                <a:spcPts val="0"/>
              </a:spcBef>
            </a:pPr>
            <a:r>
              <a:rPr lang="en-US" dirty="0">
                <a:solidFill>
                  <a:schemeClr val="bg1"/>
                </a:solidFill>
              </a:rPr>
              <a:t>James 5:14-16</a:t>
            </a:r>
          </a:p>
          <a:p>
            <a:pPr marL="0" indent="0" defTabSz="463550">
              <a:spcBef>
                <a:spcPts val="0"/>
              </a:spcBef>
              <a:buNone/>
            </a:pPr>
            <a:r>
              <a:rPr lang="en-US" dirty="0">
                <a:solidFill>
                  <a:schemeClr val="bg1"/>
                </a:solidFill>
              </a:rPr>
              <a:t>Strength in Numbers</a:t>
            </a:r>
          </a:p>
          <a:p>
            <a:pPr lvl="1" defTabSz="463550">
              <a:spcBef>
                <a:spcPts val="0"/>
              </a:spcBef>
            </a:pPr>
            <a:r>
              <a:rPr lang="en-US" dirty="0">
                <a:solidFill>
                  <a:schemeClr val="bg1"/>
                </a:solidFill>
              </a:rPr>
              <a:t>Eccl 4:9-12</a:t>
            </a:r>
          </a:p>
          <a:p>
            <a:pPr lvl="1" defTabSz="463550">
              <a:spcBef>
                <a:spcPts val="0"/>
              </a:spcBef>
            </a:pPr>
            <a:r>
              <a:rPr lang="en-US" dirty="0">
                <a:solidFill>
                  <a:schemeClr val="bg1"/>
                </a:solidFill>
              </a:rPr>
              <a:t>1 Pet 5:8</a:t>
            </a:r>
          </a:p>
          <a:p>
            <a:pPr marL="457200" lvl="1" indent="0" defTabSz="463550">
              <a:spcBef>
                <a:spcPts val="0"/>
              </a:spcBef>
              <a:buNone/>
            </a:pPr>
            <a:endParaRPr lang="en-US" dirty="0">
              <a:solidFill>
                <a:schemeClr val="bg1"/>
              </a:solidFill>
            </a:endParaRPr>
          </a:p>
          <a:p>
            <a:pPr marL="457200" lvl="1" indent="0" defTabSz="463550">
              <a:spcBef>
                <a:spcPts val="0"/>
              </a:spcBef>
              <a:buNone/>
            </a:pPr>
            <a:endParaRPr lang="en-US" dirty="0">
              <a:solidFill>
                <a:schemeClr val="bg1"/>
              </a:solidFill>
            </a:endParaRPr>
          </a:p>
          <a:p>
            <a:pPr marL="457200" lvl="1" indent="0" defTabSz="463550">
              <a:spcBef>
                <a:spcPts val="0"/>
              </a:spcBef>
              <a:buNone/>
            </a:pPr>
            <a:endParaRPr lang="en-US" dirty="0">
              <a:solidFill>
                <a:schemeClr val="bg1"/>
              </a:solidFill>
            </a:endParaRPr>
          </a:p>
        </p:txBody>
      </p:sp>
    </p:spTree>
    <p:extLst>
      <p:ext uri="{BB962C8B-B14F-4D97-AF65-F5344CB8AC3E}">
        <p14:creationId xmlns:p14="http://schemas.microsoft.com/office/powerpoint/2010/main" val="159935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95632-FC1E-490E-897A-57E7EF6F4E78}"/>
              </a:ext>
            </a:extLst>
          </p:cNvPr>
          <p:cNvSpPr>
            <a:spLocks noGrp="1"/>
          </p:cNvSpPr>
          <p:nvPr>
            <p:ph type="title"/>
          </p:nvPr>
        </p:nvSpPr>
        <p:spPr>
          <a:xfrm>
            <a:off x="838200" y="365125"/>
            <a:ext cx="10515600" cy="1325563"/>
          </a:xfrm>
        </p:spPr>
        <p:txBody>
          <a:bodyPr/>
          <a:lstStyle/>
          <a:p>
            <a:pPr algn="r"/>
            <a:r>
              <a:rPr lang="en-US" dirty="0">
                <a:solidFill>
                  <a:schemeClr val="bg1"/>
                </a:solidFill>
              </a:rPr>
              <a:t>Responsibilities and Diversity</a:t>
            </a:r>
          </a:p>
        </p:txBody>
      </p:sp>
      <p:cxnSp>
        <p:nvCxnSpPr>
          <p:cNvPr id="9" name="Straight Connector 8">
            <a:extLst>
              <a:ext uri="{FF2B5EF4-FFF2-40B4-BE49-F238E27FC236}">
                <a16:creationId xmlns:a16="http://schemas.microsoft.com/office/drawing/2014/main" id="{5FB0647C-D668-4309-AFEB-C81AA94CF305}"/>
              </a:ext>
            </a:extLst>
          </p:cNvPr>
          <p:cNvCxnSpPr/>
          <p:nvPr/>
        </p:nvCxnSpPr>
        <p:spPr>
          <a:xfrm>
            <a:off x="838200" y="1514901"/>
            <a:ext cx="10515600"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Content Placeholder 2">
            <a:extLst>
              <a:ext uri="{FF2B5EF4-FFF2-40B4-BE49-F238E27FC236}">
                <a16:creationId xmlns:a16="http://schemas.microsoft.com/office/drawing/2014/main" id="{E7C750C0-1812-4958-B4B6-2FF0B4BA06AA}"/>
              </a:ext>
            </a:extLst>
          </p:cNvPr>
          <p:cNvSpPr>
            <a:spLocks noGrp="1"/>
          </p:cNvSpPr>
          <p:nvPr>
            <p:ph idx="1"/>
          </p:nvPr>
        </p:nvSpPr>
        <p:spPr>
          <a:xfrm>
            <a:off x="838200" y="1854520"/>
            <a:ext cx="10241478" cy="4638355"/>
          </a:xfrm>
        </p:spPr>
        <p:txBody>
          <a:bodyPr>
            <a:normAutofit/>
          </a:bodyPr>
          <a:lstStyle/>
          <a:p>
            <a:pPr marL="0" indent="0" defTabSz="463550">
              <a:spcBef>
                <a:spcPts val="0"/>
              </a:spcBef>
              <a:buNone/>
            </a:pPr>
            <a:r>
              <a:rPr lang="en-US" dirty="0">
                <a:solidFill>
                  <a:schemeClr val="bg1"/>
                </a:solidFill>
              </a:rPr>
              <a:t>Responsibilities of Being in the Body</a:t>
            </a:r>
          </a:p>
          <a:p>
            <a:pPr marL="914400" lvl="1" indent="-457200" defTabSz="463550">
              <a:spcBef>
                <a:spcPts val="0"/>
              </a:spcBef>
              <a:buAutoNum type="arabicPeriod"/>
            </a:pPr>
            <a:r>
              <a:rPr lang="en-US" dirty="0">
                <a:solidFill>
                  <a:schemeClr val="bg1"/>
                </a:solidFill>
              </a:rPr>
              <a:t>Respect God’s Plan and Purpose</a:t>
            </a:r>
          </a:p>
          <a:p>
            <a:pPr marL="914400" lvl="1" indent="-457200" defTabSz="463550">
              <a:spcBef>
                <a:spcPts val="0"/>
              </a:spcBef>
              <a:buAutoNum type="arabicPeriod"/>
            </a:pPr>
            <a:r>
              <a:rPr lang="en-US" dirty="0">
                <a:solidFill>
                  <a:schemeClr val="bg1"/>
                </a:solidFill>
              </a:rPr>
              <a:t>Respect the Authority of Christ</a:t>
            </a:r>
          </a:p>
          <a:p>
            <a:pPr marL="914400" lvl="1" indent="-457200" defTabSz="463550">
              <a:spcBef>
                <a:spcPts val="0"/>
              </a:spcBef>
              <a:buAutoNum type="arabicPeriod"/>
            </a:pPr>
            <a:r>
              <a:rPr lang="en-US" dirty="0">
                <a:solidFill>
                  <a:schemeClr val="bg1"/>
                </a:solidFill>
              </a:rPr>
              <a:t>Respect the Other Members</a:t>
            </a:r>
          </a:p>
          <a:p>
            <a:pPr marL="0" indent="0" defTabSz="463550">
              <a:spcBef>
                <a:spcPts val="0"/>
              </a:spcBef>
              <a:buNone/>
            </a:pPr>
            <a:endParaRPr lang="en-US" dirty="0">
              <a:solidFill>
                <a:schemeClr val="bg1"/>
              </a:solidFill>
            </a:endParaRPr>
          </a:p>
          <a:p>
            <a:pPr marL="0" indent="0" defTabSz="463550">
              <a:spcBef>
                <a:spcPts val="0"/>
              </a:spcBef>
              <a:buNone/>
            </a:pPr>
            <a:r>
              <a:rPr lang="en-US" dirty="0">
                <a:solidFill>
                  <a:schemeClr val="bg1"/>
                </a:solidFill>
              </a:rPr>
              <a:t>Diversity, Yet Equality</a:t>
            </a:r>
          </a:p>
          <a:p>
            <a:pPr marL="914400" lvl="1" indent="-457200" defTabSz="463550">
              <a:spcBef>
                <a:spcPts val="0"/>
              </a:spcBef>
              <a:buAutoNum type="arabicPeriod"/>
            </a:pPr>
            <a:r>
              <a:rPr lang="en-US" dirty="0">
                <a:solidFill>
                  <a:schemeClr val="bg1"/>
                </a:solidFill>
              </a:rPr>
              <a:t>Diversity in Backgrounds, but Equal Access to God</a:t>
            </a:r>
          </a:p>
          <a:p>
            <a:pPr marL="914400" lvl="1" indent="-457200" defTabSz="463550">
              <a:spcBef>
                <a:spcPts val="0"/>
              </a:spcBef>
              <a:buAutoNum type="arabicPeriod"/>
            </a:pPr>
            <a:r>
              <a:rPr lang="en-US" dirty="0">
                <a:solidFill>
                  <a:schemeClr val="bg1"/>
                </a:solidFill>
              </a:rPr>
              <a:t>Diversity in Functions, but Equally Important</a:t>
            </a:r>
          </a:p>
          <a:p>
            <a:pPr marL="914400" lvl="1" indent="-457200" defTabSz="463550">
              <a:spcBef>
                <a:spcPts val="0"/>
              </a:spcBef>
              <a:buAutoNum type="arabicPeriod"/>
            </a:pPr>
            <a:r>
              <a:rPr lang="en-US" dirty="0">
                <a:solidFill>
                  <a:schemeClr val="bg1"/>
                </a:solidFill>
              </a:rPr>
              <a:t>Diversity in Talents, but Unity of Purpose</a:t>
            </a:r>
          </a:p>
          <a:p>
            <a:pPr marL="457200" lvl="1" indent="0" defTabSz="463550">
              <a:spcBef>
                <a:spcPts val="0"/>
              </a:spcBef>
              <a:buNone/>
            </a:pPr>
            <a:endParaRPr lang="en-US" dirty="0">
              <a:solidFill>
                <a:schemeClr val="bg1"/>
              </a:solidFill>
            </a:endParaRPr>
          </a:p>
        </p:txBody>
      </p:sp>
    </p:spTree>
    <p:extLst>
      <p:ext uri="{BB962C8B-B14F-4D97-AF65-F5344CB8AC3E}">
        <p14:creationId xmlns:p14="http://schemas.microsoft.com/office/powerpoint/2010/main" val="12757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3827</TotalTime>
  <Words>1264</Words>
  <Application>Microsoft Office PowerPoint</Application>
  <PresentationFormat>Widescreen</PresentationFormat>
  <Paragraphs>183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Khmer UI</vt:lpstr>
      <vt:lpstr>Office Theme</vt:lpstr>
      <vt:lpstr>PowerPoint Presentation</vt:lpstr>
      <vt:lpstr>THE DISCIPLES RELATIONSHIP:</vt:lpstr>
      <vt:lpstr>Upcoming Lessons</vt:lpstr>
      <vt:lpstr>Step Back Recap</vt:lpstr>
      <vt:lpstr>LESSON 7: A Member of the Body The Disciple’s Place</vt:lpstr>
      <vt:lpstr>Christ is the Head; the Church is the Body</vt:lpstr>
      <vt:lpstr>Christ is the Head; the Church is the Body</vt:lpstr>
      <vt:lpstr>Benefits of Being in the Body</vt:lpstr>
      <vt:lpstr>Responsibilities and Diversity</vt:lpstr>
      <vt:lpstr>Understanding the Body</vt:lpstr>
      <vt:lpstr>Understanding the Body</vt:lpstr>
      <vt:lpstr>Unity</vt:lpstr>
      <vt:lpstr>Unity</vt:lpstr>
      <vt:lpstr>Each Member is Different</vt:lpstr>
      <vt:lpstr>Each Member is Important</vt:lpstr>
      <vt:lpstr>Each Member Supports</vt:lpstr>
      <vt:lpstr>Each Member / The Body Grows</vt:lpstr>
      <vt:lpstr>The Disciple – A Member of the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Thornton, Robert</dc:creator>
  <cp:lastModifiedBy>Brown, Jeremy</cp:lastModifiedBy>
  <cp:revision>90</cp:revision>
  <dcterms:created xsi:type="dcterms:W3CDTF">2019-04-01T23:59:38Z</dcterms:created>
  <dcterms:modified xsi:type="dcterms:W3CDTF">2019-05-22T22:23:07Z</dcterms:modified>
</cp:coreProperties>
</file>